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Anton"/>
      <p:regular r:id="rId20"/>
    </p:embeddedFont>
    <p:embeddedFont>
      <p:font typeface="Catamaran"/>
      <p:regular r:id="rId21"/>
      <p:bold r:id="rId22"/>
    </p:embeddedFont>
    <p:embeddedFont>
      <p:font typeface="Bebas Neu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nton-regular.fntdata"/><Relationship Id="rId11" Type="http://schemas.openxmlformats.org/officeDocument/2006/relationships/slide" Target="slides/slide7.xml"/><Relationship Id="rId22" Type="http://schemas.openxmlformats.org/officeDocument/2006/relationships/font" Target="fonts/Catamaran-bold.fntdata"/><Relationship Id="rId10" Type="http://schemas.openxmlformats.org/officeDocument/2006/relationships/slide" Target="slides/slide6.xml"/><Relationship Id="rId21" Type="http://schemas.openxmlformats.org/officeDocument/2006/relationships/font" Target="fonts/Catamaran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17be045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17be045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617be045b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617be045b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17be045b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17be045b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617be045b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617be045b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6be0891b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36be0891b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617be045b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617be045b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6c64b8f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6c64b8f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617be045b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617be045b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17be045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617be045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617be045b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617be045b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17be045b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617be045b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dedbaae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6dedbaae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17be045b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617be045b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17be045b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617be045b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17be045b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17be045b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219475" y="181100"/>
            <a:ext cx="8705100" cy="4781100"/>
          </a:xfrm>
          <a:prstGeom prst="roundRect">
            <a:avLst>
              <a:gd fmla="val 5732" name="adj"/>
            </a:avLst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713125" y="1263375"/>
            <a:ext cx="77178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219475" y="181100"/>
            <a:ext cx="8705100" cy="4781100"/>
          </a:xfrm>
          <a:prstGeom prst="roundRect">
            <a:avLst>
              <a:gd fmla="val 5732" name="adj"/>
            </a:avLst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 rot="10800000">
            <a:off x="396301" y="-696824"/>
            <a:ext cx="1221552" cy="2622110"/>
            <a:chOff x="5452016" y="2824589"/>
            <a:chExt cx="689908" cy="1480916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92462" y="3556043"/>
              <a:ext cx="1325804" cy="173120"/>
            </a:xfrm>
            <a:custGeom>
              <a:rect b="b" l="l" r="r" t="t"/>
              <a:pathLst>
                <a:path extrusionOk="0" h="3980" w="30480">
                  <a:moveTo>
                    <a:pt x="30066" y="0"/>
                  </a:moveTo>
                  <a:cubicBezTo>
                    <a:pt x="29952" y="0"/>
                    <a:pt x="29767" y="114"/>
                    <a:pt x="29710" y="300"/>
                  </a:cubicBezTo>
                  <a:lnTo>
                    <a:pt x="17829" y="300"/>
                  </a:lnTo>
                  <a:lnTo>
                    <a:pt x="14377" y="3751"/>
                  </a:lnTo>
                  <a:lnTo>
                    <a:pt x="11467" y="3751"/>
                  </a:lnTo>
                  <a:lnTo>
                    <a:pt x="11467" y="357"/>
                  </a:lnTo>
                  <a:lnTo>
                    <a:pt x="0" y="357"/>
                  </a:lnTo>
                  <a:lnTo>
                    <a:pt x="0" y="599"/>
                  </a:lnTo>
                  <a:lnTo>
                    <a:pt x="11225" y="599"/>
                  </a:lnTo>
                  <a:lnTo>
                    <a:pt x="11225" y="3979"/>
                  </a:lnTo>
                  <a:lnTo>
                    <a:pt x="14491" y="3979"/>
                  </a:lnTo>
                  <a:lnTo>
                    <a:pt x="17943" y="542"/>
                  </a:lnTo>
                  <a:lnTo>
                    <a:pt x="29710" y="542"/>
                  </a:lnTo>
                  <a:cubicBezTo>
                    <a:pt x="29767" y="656"/>
                    <a:pt x="29952" y="770"/>
                    <a:pt x="30066" y="770"/>
                  </a:cubicBezTo>
                  <a:cubicBezTo>
                    <a:pt x="30309" y="770"/>
                    <a:pt x="30480" y="599"/>
                    <a:pt x="30480" y="414"/>
                  </a:cubicBezTo>
                  <a:cubicBezTo>
                    <a:pt x="30480" y="185"/>
                    <a:pt x="30309" y="0"/>
                    <a:pt x="3006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5265885" y="3473528"/>
              <a:ext cx="1480916" cy="183037"/>
            </a:xfrm>
            <a:custGeom>
              <a:rect b="b" l="l" r="r" t="t"/>
              <a:pathLst>
                <a:path extrusionOk="0" h="4208" w="34046">
                  <a:moveTo>
                    <a:pt x="33632" y="0"/>
                  </a:moveTo>
                  <a:cubicBezTo>
                    <a:pt x="33518" y="0"/>
                    <a:pt x="33332" y="114"/>
                    <a:pt x="33275" y="228"/>
                  </a:cubicBezTo>
                  <a:lnTo>
                    <a:pt x="17757" y="228"/>
                  </a:lnTo>
                  <a:lnTo>
                    <a:pt x="14020" y="3980"/>
                  </a:lnTo>
                  <a:lnTo>
                    <a:pt x="12480" y="3980"/>
                  </a:lnTo>
                  <a:lnTo>
                    <a:pt x="12480" y="827"/>
                  </a:lnTo>
                  <a:lnTo>
                    <a:pt x="0" y="827"/>
                  </a:lnTo>
                  <a:lnTo>
                    <a:pt x="0" y="1070"/>
                  </a:lnTo>
                  <a:lnTo>
                    <a:pt x="12238" y="1070"/>
                  </a:lnTo>
                  <a:lnTo>
                    <a:pt x="12238" y="4208"/>
                  </a:lnTo>
                  <a:lnTo>
                    <a:pt x="14135" y="4208"/>
                  </a:lnTo>
                  <a:lnTo>
                    <a:pt x="17886" y="471"/>
                  </a:lnTo>
                  <a:lnTo>
                    <a:pt x="33275" y="471"/>
                  </a:lnTo>
                  <a:cubicBezTo>
                    <a:pt x="33332" y="642"/>
                    <a:pt x="33518" y="770"/>
                    <a:pt x="33632" y="770"/>
                  </a:cubicBezTo>
                  <a:cubicBezTo>
                    <a:pt x="33874" y="770"/>
                    <a:pt x="34046" y="585"/>
                    <a:pt x="34046" y="357"/>
                  </a:cubicBezTo>
                  <a:cubicBezTo>
                    <a:pt x="34046" y="171"/>
                    <a:pt x="33874" y="0"/>
                    <a:pt x="3363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5330414" y="3589558"/>
              <a:ext cx="1245768" cy="186126"/>
            </a:xfrm>
            <a:custGeom>
              <a:rect b="b" l="l" r="r" t="t"/>
              <a:pathLst>
                <a:path extrusionOk="0" h="4279" w="28640">
                  <a:moveTo>
                    <a:pt x="28283" y="0"/>
                  </a:moveTo>
                  <a:cubicBezTo>
                    <a:pt x="28098" y="0"/>
                    <a:pt x="27984" y="57"/>
                    <a:pt x="27927" y="243"/>
                  </a:cubicBezTo>
                  <a:lnTo>
                    <a:pt x="17829" y="243"/>
                  </a:lnTo>
                  <a:lnTo>
                    <a:pt x="14020" y="4036"/>
                  </a:lnTo>
                  <a:lnTo>
                    <a:pt x="13250" y="4036"/>
                  </a:lnTo>
                  <a:lnTo>
                    <a:pt x="13250" y="1255"/>
                  </a:lnTo>
                  <a:lnTo>
                    <a:pt x="0" y="1255"/>
                  </a:lnTo>
                  <a:lnTo>
                    <a:pt x="0" y="1483"/>
                  </a:lnTo>
                  <a:lnTo>
                    <a:pt x="13008" y="1483"/>
                  </a:lnTo>
                  <a:lnTo>
                    <a:pt x="13008" y="4279"/>
                  </a:lnTo>
                  <a:lnTo>
                    <a:pt x="14078" y="4279"/>
                  </a:lnTo>
                  <a:lnTo>
                    <a:pt x="17886" y="471"/>
                  </a:lnTo>
                  <a:lnTo>
                    <a:pt x="27927" y="471"/>
                  </a:lnTo>
                  <a:cubicBezTo>
                    <a:pt x="27984" y="656"/>
                    <a:pt x="28098" y="713"/>
                    <a:pt x="28283" y="713"/>
                  </a:cubicBezTo>
                  <a:cubicBezTo>
                    <a:pt x="28454" y="713"/>
                    <a:pt x="28640" y="599"/>
                    <a:pt x="28640" y="357"/>
                  </a:cubicBezTo>
                  <a:cubicBezTo>
                    <a:pt x="28640" y="114"/>
                    <a:pt x="28454" y="0"/>
                    <a:pt x="2828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rot="-5400000">
              <a:off x="5370411" y="3676053"/>
              <a:ext cx="1059686" cy="199219"/>
            </a:xfrm>
            <a:custGeom>
              <a:rect b="b" l="l" r="r" t="t"/>
              <a:pathLst>
                <a:path extrusionOk="0" h="4580" w="24362">
                  <a:moveTo>
                    <a:pt x="24004" y="1"/>
                  </a:moveTo>
                  <a:cubicBezTo>
                    <a:pt x="23819" y="1"/>
                    <a:pt x="23705" y="129"/>
                    <a:pt x="23648" y="300"/>
                  </a:cubicBezTo>
                  <a:lnTo>
                    <a:pt x="17700" y="300"/>
                  </a:lnTo>
                  <a:lnTo>
                    <a:pt x="14020" y="3980"/>
                  </a:lnTo>
                  <a:lnTo>
                    <a:pt x="14020" y="1613"/>
                  </a:lnTo>
                  <a:lnTo>
                    <a:pt x="0" y="1613"/>
                  </a:lnTo>
                  <a:lnTo>
                    <a:pt x="0" y="1841"/>
                  </a:lnTo>
                  <a:lnTo>
                    <a:pt x="13778" y="1841"/>
                  </a:lnTo>
                  <a:lnTo>
                    <a:pt x="13778" y="4579"/>
                  </a:lnTo>
                  <a:lnTo>
                    <a:pt x="17829" y="543"/>
                  </a:lnTo>
                  <a:lnTo>
                    <a:pt x="23648" y="543"/>
                  </a:lnTo>
                  <a:cubicBezTo>
                    <a:pt x="23705" y="657"/>
                    <a:pt x="23819" y="771"/>
                    <a:pt x="24004" y="771"/>
                  </a:cubicBezTo>
                  <a:cubicBezTo>
                    <a:pt x="24176" y="771"/>
                    <a:pt x="24361" y="600"/>
                    <a:pt x="24361" y="414"/>
                  </a:cubicBezTo>
                  <a:cubicBezTo>
                    <a:pt x="24361" y="186"/>
                    <a:pt x="24176" y="1"/>
                    <a:pt x="240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 rot="-5400000">
              <a:off x="5334134" y="3789929"/>
              <a:ext cx="935588" cy="95564"/>
            </a:xfrm>
            <a:custGeom>
              <a:rect b="b" l="l" r="r" t="t"/>
              <a:pathLst>
                <a:path extrusionOk="0" h="2197" w="21509">
                  <a:moveTo>
                    <a:pt x="21095" y="0"/>
                  </a:moveTo>
                  <a:cubicBezTo>
                    <a:pt x="20966" y="0"/>
                    <a:pt x="20795" y="128"/>
                    <a:pt x="20738" y="243"/>
                  </a:cubicBezTo>
                  <a:lnTo>
                    <a:pt x="16987" y="243"/>
                  </a:lnTo>
                  <a:lnTo>
                    <a:pt x="15261" y="1968"/>
                  </a:lnTo>
                  <a:lnTo>
                    <a:pt x="0" y="1968"/>
                  </a:lnTo>
                  <a:lnTo>
                    <a:pt x="0" y="2197"/>
                  </a:lnTo>
                  <a:lnTo>
                    <a:pt x="15390" y="2197"/>
                  </a:lnTo>
                  <a:lnTo>
                    <a:pt x="17116" y="485"/>
                  </a:lnTo>
                  <a:lnTo>
                    <a:pt x="20738" y="485"/>
                  </a:lnTo>
                  <a:cubicBezTo>
                    <a:pt x="20795" y="656"/>
                    <a:pt x="20966" y="713"/>
                    <a:pt x="21095" y="713"/>
                  </a:cubicBezTo>
                  <a:cubicBezTo>
                    <a:pt x="21323" y="713"/>
                    <a:pt x="21508" y="599"/>
                    <a:pt x="21508" y="357"/>
                  </a:cubicBezTo>
                  <a:cubicBezTo>
                    <a:pt x="21508" y="186"/>
                    <a:pt x="21323" y="0"/>
                    <a:pt x="210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 rot="-5400000">
              <a:off x="5331634" y="3818442"/>
              <a:ext cx="868602" cy="105525"/>
            </a:xfrm>
            <a:custGeom>
              <a:rect b="b" l="l" r="r" t="t"/>
              <a:pathLst>
                <a:path extrusionOk="0" h="2426" w="19969">
                  <a:moveTo>
                    <a:pt x="19540" y="1"/>
                  </a:moveTo>
                  <a:cubicBezTo>
                    <a:pt x="19426" y="1"/>
                    <a:pt x="19255" y="115"/>
                    <a:pt x="19184" y="286"/>
                  </a:cubicBezTo>
                  <a:lnTo>
                    <a:pt x="16516" y="286"/>
                  </a:lnTo>
                  <a:lnTo>
                    <a:pt x="14620" y="2197"/>
                  </a:lnTo>
                  <a:lnTo>
                    <a:pt x="0" y="2197"/>
                  </a:lnTo>
                  <a:lnTo>
                    <a:pt x="0" y="2425"/>
                  </a:lnTo>
                  <a:lnTo>
                    <a:pt x="14734" y="2425"/>
                  </a:lnTo>
                  <a:lnTo>
                    <a:pt x="16631" y="529"/>
                  </a:lnTo>
                  <a:lnTo>
                    <a:pt x="19184" y="529"/>
                  </a:lnTo>
                  <a:cubicBezTo>
                    <a:pt x="19255" y="643"/>
                    <a:pt x="19426" y="771"/>
                    <a:pt x="19540" y="771"/>
                  </a:cubicBezTo>
                  <a:cubicBezTo>
                    <a:pt x="19783" y="771"/>
                    <a:pt x="19968" y="586"/>
                    <a:pt x="19968" y="414"/>
                  </a:cubicBezTo>
                  <a:cubicBezTo>
                    <a:pt x="19968" y="172"/>
                    <a:pt x="19783" y="1"/>
                    <a:pt x="195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 rot="-5400000">
              <a:off x="5163516" y="3683817"/>
              <a:ext cx="1119234" cy="124142"/>
            </a:xfrm>
            <a:custGeom>
              <a:rect b="b" l="l" r="r" t="t"/>
              <a:pathLst>
                <a:path extrusionOk="0" h="2854" w="25731">
                  <a:moveTo>
                    <a:pt x="25374" y="1"/>
                  </a:moveTo>
                  <a:cubicBezTo>
                    <a:pt x="25188" y="1"/>
                    <a:pt x="25074" y="129"/>
                    <a:pt x="25017" y="243"/>
                  </a:cubicBezTo>
                  <a:lnTo>
                    <a:pt x="13778" y="243"/>
                  </a:lnTo>
                  <a:lnTo>
                    <a:pt x="13778" y="2625"/>
                  </a:lnTo>
                  <a:lnTo>
                    <a:pt x="0" y="2625"/>
                  </a:lnTo>
                  <a:lnTo>
                    <a:pt x="0" y="2853"/>
                  </a:lnTo>
                  <a:lnTo>
                    <a:pt x="14020" y="2853"/>
                  </a:lnTo>
                  <a:lnTo>
                    <a:pt x="14020" y="486"/>
                  </a:lnTo>
                  <a:lnTo>
                    <a:pt x="25017" y="486"/>
                  </a:lnTo>
                  <a:cubicBezTo>
                    <a:pt x="25074" y="657"/>
                    <a:pt x="25188" y="771"/>
                    <a:pt x="25374" y="771"/>
                  </a:cubicBezTo>
                  <a:cubicBezTo>
                    <a:pt x="25545" y="771"/>
                    <a:pt x="25730" y="600"/>
                    <a:pt x="25730" y="357"/>
                  </a:cubicBezTo>
                  <a:cubicBezTo>
                    <a:pt x="25730" y="186"/>
                    <a:pt x="25545" y="1"/>
                    <a:pt x="2537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 rot="-5400000">
              <a:off x="5189572" y="3740886"/>
              <a:ext cx="982130" cy="147109"/>
            </a:xfrm>
            <a:custGeom>
              <a:rect b="b" l="l" r="r" t="t"/>
              <a:pathLst>
                <a:path extrusionOk="0" h="3382" w="22579">
                  <a:moveTo>
                    <a:pt x="22165" y="1"/>
                  </a:moveTo>
                  <a:cubicBezTo>
                    <a:pt x="22036" y="1"/>
                    <a:pt x="21865" y="58"/>
                    <a:pt x="21808" y="229"/>
                  </a:cubicBezTo>
                  <a:lnTo>
                    <a:pt x="12837" y="229"/>
                  </a:lnTo>
                  <a:lnTo>
                    <a:pt x="12837" y="3153"/>
                  </a:lnTo>
                  <a:lnTo>
                    <a:pt x="0" y="3153"/>
                  </a:lnTo>
                  <a:lnTo>
                    <a:pt x="0" y="3381"/>
                  </a:lnTo>
                  <a:lnTo>
                    <a:pt x="13065" y="3381"/>
                  </a:lnTo>
                  <a:lnTo>
                    <a:pt x="13065" y="471"/>
                  </a:lnTo>
                  <a:lnTo>
                    <a:pt x="21808" y="471"/>
                  </a:lnTo>
                  <a:cubicBezTo>
                    <a:pt x="21865" y="657"/>
                    <a:pt x="22036" y="714"/>
                    <a:pt x="22165" y="714"/>
                  </a:cubicBezTo>
                  <a:cubicBezTo>
                    <a:pt x="22393" y="714"/>
                    <a:pt x="22578" y="586"/>
                    <a:pt x="22578" y="357"/>
                  </a:cubicBezTo>
                  <a:cubicBezTo>
                    <a:pt x="22578" y="115"/>
                    <a:pt x="22393" y="1"/>
                    <a:pt x="2216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 rot="-5400000">
              <a:off x="5194836" y="3787124"/>
              <a:ext cx="868602" cy="168161"/>
            </a:xfrm>
            <a:custGeom>
              <a:rect b="b" l="l" r="r" t="t"/>
              <a:pathLst>
                <a:path extrusionOk="0" h="3866" w="19969">
                  <a:moveTo>
                    <a:pt x="19540" y="1"/>
                  </a:moveTo>
                  <a:cubicBezTo>
                    <a:pt x="19426" y="1"/>
                    <a:pt x="19255" y="115"/>
                    <a:pt x="19184" y="300"/>
                  </a:cubicBezTo>
                  <a:lnTo>
                    <a:pt x="11995" y="300"/>
                  </a:lnTo>
                  <a:lnTo>
                    <a:pt x="11995" y="3623"/>
                  </a:lnTo>
                  <a:lnTo>
                    <a:pt x="0" y="3623"/>
                  </a:lnTo>
                  <a:lnTo>
                    <a:pt x="0" y="3866"/>
                  </a:lnTo>
                  <a:lnTo>
                    <a:pt x="12238" y="3866"/>
                  </a:lnTo>
                  <a:lnTo>
                    <a:pt x="12238" y="528"/>
                  </a:lnTo>
                  <a:lnTo>
                    <a:pt x="19184" y="528"/>
                  </a:lnTo>
                  <a:cubicBezTo>
                    <a:pt x="19255" y="657"/>
                    <a:pt x="19426" y="771"/>
                    <a:pt x="19540" y="771"/>
                  </a:cubicBezTo>
                  <a:cubicBezTo>
                    <a:pt x="19783" y="771"/>
                    <a:pt x="19968" y="585"/>
                    <a:pt x="19968" y="414"/>
                  </a:cubicBezTo>
                  <a:cubicBezTo>
                    <a:pt x="19968" y="172"/>
                    <a:pt x="19783" y="1"/>
                    <a:pt x="195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 rot="-5400000">
              <a:off x="5215324" y="3849151"/>
              <a:ext cx="733977" cy="178731"/>
            </a:xfrm>
            <a:custGeom>
              <a:rect b="b" l="l" r="r" t="t"/>
              <a:pathLst>
                <a:path extrusionOk="0" h="4109" w="16874">
                  <a:moveTo>
                    <a:pt x="16516" y="0"/>
                  </a:moveTo>
                  <a:cubicBezTo>
                    <a:pt x="16331" y="0"/>
                    <a:pt x="16217" y="129"/>
                    <a:pt x="16160" y="300"/>
                  </a:cubicBezTo>
                  <a:lnTo>
                    <a:pt x="11111" y="300"/>
                  </a:lnTo>
                  <a:lnTo>
                    <a:pt x="11111" y="3866"/>
                  </a:lnTo>
                  <a:lnTo>
                    <a:pt x="0" y="3866"/>
                  </a:lnTo>
                  <a:lnTo>
                    <a:pt x="0" y="4108"/>
                  </a:lnTo>
                  <a:lnTo>
                    <a:pt x="11339" y="4108"/>
                  </a:lnTo>
                  <a:lnTo>
                    <a:pt x="11339" y="542"/>
                  </a:lnTo>
                  <a:lnTo>
                    <a:pt x="16160" y="542"/>
                  </a:lnTo>
                  <a:cubicBezTo>
                    <a:pt x="16217" y="657"/>
                    <a:pt x="16331" y="785"/>
                    <a:pt x="16516" y="785"/>
                  </a:cubicBezTo>
                  <a:cubicBezTo>
                    <a:pt x="16759" y="785"/>
                    <a:pt x="16873" y="599"/>
                    <a:pt x="16873" y="428"/>
                  </a:cubicBezTo>
                  <a:cubicBezTo>
                    <a:pt x="16873" y="186"/>
                    <a:pt x="16759" y="0"/>
                    <a:pt x="165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 rot="-5400000">
              <a:off x="5841900" y="4018530"/>
              <a:ext cx="465336" cy="108613"/>
            </a:xfrm>
            <a:custGeom>
              <a:rect b="b" l="l" r="r" t="t"/>
              <a:pathLst>
                <a:path extrusionOk="0" h="2497" w="10698">
                  <a:moveTo>
                    <a:pt x="0" y="1"/>
                  </a:moveTo>
                  <a:lnTo>
                    <a:pt x="0" y="243"/>
                  </a:lnTo>
                  <a:lnTo>
                    <a:pt x="10455" y="243"/>
                  </a:lnTo>
                  <a:lnTo>
                    <a:pt x="10455" y="2497"/>
                  </a:lnTo>
                  <a:lnTo>
                    <a:pt x="10697" y="2497"/>
                  </a:lnTo>
                  <a:lnTo>
                    <a:pt x="1069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 rot="-5400000">
              <a:off x="5874501" y="4051132"/>
              <a:ext cx="431191" cy="77556"/>
            </a:xfrm>
            <a:custGeom>
              <a:rect b="b" l="l" r="r" t="t"/>
              <a:pathLst>
                <a:path extrusionOk="0" h="1783" w="9913">
                  <a:moveTo>
                    <a:pt x="0" y="0"/>
                  </a:moveTo>
                  <a:lnTo>
                    <a:pt x="0" y="243"/>
                  </a:lnTo>
                  <a:lnTo>
                    <a:pt x="9685" y="243"/>
                  </a:lnTo>
                  <a:lnTo>
                    <a:pt x="9685" y="1783"/>
                  </a:lnTo>
                  <a:lnTo>
                    <a:pt x="9913" y="1783"/>
                  </a:lnTo>
                  <a:lnTo>
                    <a:pt x="99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 rot="-5400000">
              <a:off x="5229613" y="3907503"/>
              <a:ext cx="620405" cy="175599"/>
            </a:xfrm>
            <a:custGeom>
              <a:rect b="b" l="l" r="r" t="t"/>
              <a:pathLst>
                <a:path extrusionOk="0" h="4037" w="14263">
                  <a:moveTo>
                    <a:pt x="13906" y="0"/>
                  </a:moveTo>
                  <a:cubicBezTo>
                    <a:pt x="13721" y="0"/>
                    <a:pt x="13607" y="57"/>
                    <a:pt x="13550" y="228"/>
                  </a:cubicBezTo>
                  <a:lnTo>
                    <a:pt x="10155" y="228"/>
                  </a:lnTo>
                  <a:lnTo>
                    <a:pt x="10155" y="3794"/>
                  </a:lnTo>
                  <a:lnTo>
                    <a:pt x="0" y="3794"/>
                  </a:lnTo>
                  <a:lnTo>
                    <a:pt x="0" y="4036"/>
                  </a:lnTo>
                  <a:lnTo>
                    <a:pt x="10398" y="4036"/>
                  </a:lnTo>
                  <a:lnTo>
                    <a:pt x="10398" y="471"/>
                  </a:lnTo>
                  <a:lnTo>
                    <a:pt x="13550" y="471"/>
                  </a:lnTo>
                  <a:cubicBezTo>
                    <a:pt x="13607" y="656"/>
                    <a:pt x="13721" y="713"/>
                    <a:pt x="13906" y="713"/>
                  </a:cubicBezTo>
                  <a:cubicBezTo>
                    <a:pt x="14078" y="713"/>
                    <a:pt x="14263" y="585"/>
                    <a:pt x="14263" y="357"/>
                  </a:cubicBezTo>
                  <a:cubicBezTo>
                    <a:pt x="14263" y="114"/>
                    <a:pt x="14078" y="0"/>
                    <a:pt x="1390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14"/>
          <p:cNvGrpSpPr/>
          <p:nvPr/>
        </p:nvGrpSpPr>
        <p:grpSpPr>
          <a:xfrm>
            <a:off x="6976252" y="3748210"/>
            <a:ext cx="1701243" cy="2750650"/>
            <a:chOff x="6976252" y="2907160"/>
            <a:chExt cx="1701243" cy="2750650"/>
          </a:xfrm>
        </p:grpSpPr>
        <p:grpSp>
          <p:nvGrpSpPr>
            <p:cNvPr id="71" name="Google Shape;71;p14"/>
            <p:cNvGrpSpPr/>
            <p:nvPr/>
          </p:nvGrpSpPr>
          <p:grpSpPr>
            <a:xfrm>
              <a:off x="6976252" y="2907160"/>
              <a:ext cx="847022" cy="2750650"/>
              <a:chOff x="6278982" y="2751992"/>
              <a:chExt cx="478381" cy="1553513"/>
            </a:xfrm>
          </p:grpSpPr>
          <p:sp>
            <p:nvSpPr>
              <p:cNvPr id="72" name="Google Shape;72;p14"/>
              <p:cNvSpPr/>
              <p:nvPr/>
            </p:nvSpPr>
            <p:spPr>
              <a:xfrm rot="-5400000">
                <a:off x="6192439" y="3740581"/>
                <a:ext cx="1059686" cy="70161"/>
              </a:xfrm>
              <a:custGeom>
                <a:rect b="b" l="l" r="r" t="t"/>
                <a:pathLst>
                  <a:path extrusionOk="0" h="1613" w="24362">
                    <a:moveTo>
                      <a:pt x="0" y="0"/>
                    </a:moveTo>
                    <a:lnTo>
                      <a:pt x="0" y="243"/>
                    </a:lnTo>
                    <a:lnTo>
                      <a:pt x="15917" y="243"/>
                    </a:lnTo>
                    <a:lnTo>
                      <a:pt x="17173" y="1313"/>
                    </a:lnTo>
                    <a:lnTo>
                      <a:pt x="23648" y="1313"/>
                    </a:lnTo>
                    <a:cubicBezTo>
                      <a:pt x="23705" y="1498"/>
                      <a:pt x="23819" y="1612"/>
                      <a:pt x="24004" y="1612"/>
                    </a:cubicBezTo>
                    <a:cubicBezTo>
                      <a:pt x="24176" y="1612"/>
                      <a:pt x="24361" y="1427"/>
                      <a:pt x="24361" y="1199"/>
                    </a:cubicBezTo>
                    <a:cubicBezTo>
                      <a:pt x="24361" y="1013"/>
                      <a:pt x="24176" y="842"/>
                      <a:pt x="24004" y="842"/>
                    </a:cubicBezTo>
                    <a:cubicBezTo>
                      <a:pt x="23819" y="842"/>
                      <a:pt x="23705" y="956"/>
                      <a:pt x="23648" y="1070"/>
                    </a:cubicBezTo>
                    <a:lnTo>
                      <a:pt x="17230" y="1070"/>
                    </a:lnTo>
                    <a:lnTo>
                      <a:pt x="1597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4"/>
              <p:cNvSpPr/>
              <p:nvPr/>
            </p:nvSpPr>
            <p:spPr>
              <a:xfrm rot="-5400000">
                <a:off x="6010359" y="3607522"/>
                <a:ext cx="1325804" cy="70161"/>
              </a:xfrm>
              <a:custGeom>
                <a:rect b="b" l="l" r="r" t="t"/>
                <a:pathLst>
                  <a:path extrusionOk="0" h="1613" w="30480">
                    <a:moveTo>
                      <a:pt x="0" y="1"/>
                    </a:moveTo>
                    <a:lnTo>
                      <a:pt x="0" y="243"/>
                    </a:lnTo>
                    <a:lnTo>
                      <a:pt x="17173" y="243"/>
                    </a:lnTo>
                    <a:lnTo>
                      <a:pt x="18242" y="1370"/>
                    </a:lnTo>
                    <a:lnTo>
                      <a:pt x="29710" y="1370"/>
                    </a:lnTo>
                    <a:cubicBezTo>
                      <a:pt x="29767" y="1484"/>
                      <a:pt x="29952" y="1612"/>
                      <a:pt x="30066" y="1612"/>
                    </a:cubicBezTo>
                    <a:cubicBezTo>
                      <a:pt x="30309" y="1612"/>
                      <a:pt x="30480" y="1427"/>
                      <a:pt x="30480" y="1256"/>
                    </a:cubicBezTo>
                    <a:cubicBezTo>
                      <a:pt x="30480" y="1013"/>
                      <a:pt x="30309" y="842"/>
                      <a:pt x="30066" y="842"/>
                    </a:cubicBezTo>
                    <a:cubicBezTo>
                      <a:pt x="29952" y="842"/>
                      <a:pt x="29767" y="956"/>
                      <a:pt x="29710" y="1127"/>
                    </a:cubicBezTo>
                    <a:lnTo>
                      <a:pt x="18356" y="1127"/>
                    </a:lnTo>
                    <a:lnTo>
                      <a:pt x="172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4"/>
              <p:cNvSpPr/>
              <p:nvPr/>
            </p:nvSpPr>
            <p:spPr>
              <a:xfrm rot="-5400000">
                <a:off x="6022147" y="3665853"/>
                <a:ext cx="1214755" cy="64550"/>
              </a:xfrm>
              <a:custGeom>
                <a:rect b="b" l="l" r="r" t="t"/>
                <a:pathLst>
                  <a:path extrusionOk="0" h="1484" w="27927">
                    <a:moveTo>
                      <a:pt x="0" y="0"/>
                    </a:moveTo>
                    <a:lnTo>
                      <a:pt x="0" y="229"/>
                    </a:lnTo>
                    <a:lnTo>
                      <a:pt x="17943" y="229"/>
                    </a:lnTo>
                    <a:lnTo>
                      <a:pt x="18898" y="1241"/>
                    </a:lnTo>
                    <a:lnTo>
                      <a:pt x="27157" y="1241"/>
                    </a:lnTo>
                    <a:cubicBezTo>
                      <a:pt x="27214" y="1427"/>
                      <a:pt x="27385" y="1484"/>
                      <a:pt x="27513" y="1484"/>
                    </a:cubicBezTo>
                    <a:cubicBezTo>
                      <a:pt x="27741" y="1484"/>
                      <a:pt x="27927" y="1298"/>
                      <a:pt x="27927" y="1127"/>
                    </a:cubicBezTo>
                    <a:cubicBezTo>
                      <a:pt x="27927" y="885"/>
                      <a:pt x="27741" y="771"/>
                      <a:pt x="27513" y="771"/>
                    </a:cubicBezTo>
                    <a:cubicBezTo>
                      <a:pt x="27385" y="771"/>
                      <a:pt x="27214" y="828"/>
                      <a:pt x="27157" y="999"/>
                    </a:cubicBezTo>
                    <a:lnTo>
                      <a:pt x="19012" y="999"/>
                    </a:lnTo>
                    <a:lnTo>
                      <a:pt x="1800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4"/>
              <p:cNvSpPr/>
              <p:nvPr/>
            </p:nvSpPr>
            <p:spPr>
              <a:xfrm rot="-5400000">
                <a:off x="5843461" y="3619310"/>
                <a:ext cx="1279305" cy="93085"/>
              </a:xfrm>
              <a:custGeom>
                <a:rect b="b" l="l" r="r" t="t"/>
                <a:pathLst>
                  <a:path extrusionOk="0" h="2140" w="29411">
                    <a:moveTo>
                      <a:pt x="28996" y="0"/>
                    </a:moveTo>
                    <a:cubicBezTo>
                      <a:pt x="28882" y="0"/>
                      <a:pt x="28697" y="57"/>
                      <a:pt x="28640" y="243"/>
                    </a:cubicBezTo>
                    <a:lnTo>
                      <a:pt x="20610" y="243"/>
                    </a:lnTo>
                    <a:lnTo>
                      <a:pt x="20610" y="1911"/>
                    </a:lnTo>
                    <a:lnTo>
                      <a:pt x="0" y="1911"/>
                    </a:lnTo>
                    <a:lnTo>
                      <a:pt x="0" y="2140"/>
                    </a:lnTo>
                    <a:lnTo>
                      <a:pt x="20852" y="2140"/>
                    </a:lnTo>
                    <a:lnTo>
                      <a:pt x="20852" y="485"/>
                    </a:lnTo>
                    <a:lnTo>
                      <a:pt x="28640" y="485"/>
                    </a:lnTo>
                    <a:cubicBezTo>
                      <a:pt x="28697" y="656"/>
                      <a:pt x="28882" y="713"/>
                      <a:pt x="28996" y="713"/>
                    </a:cubicBezTo>
                    <a:cubicBezTo>
                      <a:pt x="29239" y="713"/>
                      <a:pt x="29410" y="542"/>
                      <a:pt x="29410" y="357"/>
                    </a:cubicBezTo>
                    <a:cubicBezTo>
                      <a:pt x="29410" y="129"/>
                      <a:pt x="29239" y="0"/>
                      <a:pt x="28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4"/>
              <p:cNvSpPr/>
              <p:nvPr/>
            </p:nvSpPr>
            <p:spPr>
              <a:xfrm rot="-5400000">
                <a:off x="5753204" y="3565025"/>
                <a:ext cx="1374825" cy="106134"/>
              </a:xfrm>
              <a:custGeom>
                <a:rect b="b" l="l" r="r" t="t"/>
                <a:pathLst>
                  <a:path extrusionOk="0" h="2440" w="31607">
                    <a:moveTo>
                      <a:pt x="31193" y="1"/>
                    </a:moveTo>
                    <a:cubicBezTo>
                      <a:pt x="31079" y="1"/>
                      <a:pt x="30893" y="58"/>
                      <a:pt x="30836" y="243"/>
                    </a:cubicBezTo>
                    <a:lnTo>
                      <a:pt x="19426" y="243"/>
                    </a:lnTo>
                    <a:lnTo>
                      <a:pt x="19426" y="2197"/>
                    </a:lnTo>
                    <a:lnTo>
                      <a:pt x="0" y="2197"/>
                    </a:lnTo>
                    <a:lnTo>
                      <a:pt x="0" y="2439"/>
                    </a:lnTo>
                    <a:lnTo>
                      <a:pt x="19669" y="2439"/>
                    </a:lnTo>
                    <a:lnTo>
                      <a:pt x="19669" y="471"/>
                    </a:lnTo>
                    <a:lnTo>
                      <a:pt x="30836" y="471"/>
                    </a:lnTo>
                    <a:cubicBezTo>
                      <a:pt x="30893" y="657"/>
                      <a:pt x="31079" y="714"/>
                      <a:pt x="31193" y="714"/>
                    </a:cubicBezTo>
                    <a:cubicBezTo>
                      <a:pt x="31435" y="714"/>
                      <a:pt x="31607" y="542"/>
                      <a:pt x="31607" y="357"/>
                    </a:cubicBezTo>
                    <a:cubicBezTo>
                      <a:pt x="31607" y="115"/>
                      <a:pt x="31435" y="1"/>
                      <a:pt x="311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4"/>
              <p:cNvSpPr/>
              <p:nvPr/>
            </p:nvSpPr>
            <p:spPr>
              <a:xfrm rot="-5400000">
                <a:off x="5618885" y="3466677"/>
                <a:ext cx="1553513" cy="124142"/>
              </a:xfrm>
              <a:custGeom>
                <a:rect b="b" l="l" r="r" t="t"/>
                <a:pathLst>
                  <a:path extrusionOk="0" h="2854" w="35715">
                    <a:moveTo>
                      <a:pt x="35301" y="1"/>
                    </a:moveTo>
                    <a:cubicBezTo>
                      <a:pt x="35172" y="1"/>
                      <a:pt x="35001" y="58"/>
                      <a:pt x="34944" y="229"/>
                    </a:cubicBezTo>
                    <a:lnTo>
                      <a:pt x="18185" y="229"/>
                    </a:lnTo>
                    <a:lnTo>
                      <a:pt x="18185" y="2611"/>
                    </a:lnTo>
                    <a:lnTo>
                      <a:pt x="0" y="2611"/>
                    </a:lnTo>
                    <a:lnTo>
                      <a:pt x="0" y="2853"/>
                    </a:lnTo>
                    <a:lnTo>
                      <a:pt x="18413" y="2853"/>
                    </a:lnTo>
                    <a:lnTo>
                      <a:pt x="18413" y="471"/>
                    </a:lnTo>
                    <a:lnTo>
                      <a:pt x="34944" y="471"/>
                    </a:lnTo>
                    <a:cubicBezTo>
                      <a:pt x="35001" y="642"/>
                      <a:pt x="35172" y="714"/>
                      <a:pt x="35301" y="714"/>
                    </a:cubicBezTo>
                    <a:cubicBezTo>
                      <a:pt x="35529" y="714"/>
                      <a:pt x="35714" y="528"/>
                      <a:pt x="35714" y="357"/>
                    </a:cubicBezTo>
                    <a:cubicBezTo>
                      <a:pt x="35714" y="115"/>
                      <a:pt x="35529" y="1"/>
                      <a:pt x="353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4"/>
              <p:cNvSpPr/>
              <p:nvPr/>
            </p:nvSpPr>
            <p:spPr>
              <a:xfrm rot="-5400000">
                <a:off x="5790418" y="3674835"/>
                <a:ext cx="1119234" cy="142106"/>
              </a:xfrm>
              <a:custGeom>
                <a:rect b="b" l="l" r="r" t="t"/>
                <a:pathLst>
                  <a:path extrusionOk="0" h="3267" w="25731">
                    <a:moveTo>
                      <a:pt x="25374" y="1"/>
                    </a:moveTo>
                    <a:cubicBezTo>
                      <a:pt x="25188" y="1"/>
                      <a:pt x="25074" y="115"/>
                      <a:pt x="25017" y="243"/>
                    </a:cubicBezTo>
                    <a:lnTo>
                      <a:pt x="17044" y="243"/>
                    </a:lnTo>
                    <a:lnTo>
                      <a:pt x="17044" y="3038"/>
                    </a:lnTo>
                    <a:lnTo>
                      <a:pt x="0" y="3038"/>
                    </a:lnTo>
                    <a:lnTo>
                      <a:pt x="0" y="3267"/>
                    </a:lnTo>
                    <a:lnTo>
                      <a:pt x="17287" y="3267"/>
                    </a:lnTo>
                    <a:lnTo>
                      <a:pt x="17287" y="471"/>
                    </a:lnTo>
                    <a:lnTo>
                      <a:pt x="25017" y="471"/>
                    </a:lnTo>
                    <a:cubicBezTo>
                      <a:pt x="25074" y="657"/>
                      <a:pt x="25188" y="771"/>
                      <a:pt x="25374" y="771"/>
                    </a:cubicBezTo>
                    <a:cubicBezTo>
                      <a:pt x="25545" y="771"/>
                      <a:pt x="25730" y="600"/>
                      <a:pt x="25730" y="357"/>
                    </a:cubicBezTo>
                    <a:cubicBezTo>
                      <a:pt x="25730" y="186"/>
                      <a:pt x="25545" y="1"/>
                      <a:pt x="253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 rot="-5400000">
                <a:off x="6430370" y="3978513"/>
                <a:ext cx="620405" cy="33580"/>
              </a:xfrm>
              <a:custGeom>
                <a:rect b="b" l="l" r="r" t="t"/>
                <a:pathLst>
                  <a:path extrusionOk="0" h="772" w="14263">
                    <a:moveTo>
                      <a:pt x="13906" y="1"/>
                    </a:moveTo>
                    <a:cubicBezTo>
                      <a:pt x="13721" y="1"/>
                      <a:pt x="13607" y="115"/>
                      <a:pt x="13550" y="229"/>
                    </a:cubicBezTo>
                    <a:lnTo>
                      <a:pt x="0" y="229"/>
                    </a:lnTo>
                    <a:lnTo>
                      <a:pt x="0" y="472"/>
                    </a:lnTo>
                    <a:lnTo>
                      <a:pt x="13550" y="472"/>
                    </a:lnTo>
                    <a:cubicBezTo>
                      <a:pt x="13607" y="657"/>
                      <a:pt x="13721" y="771"/>
                      <a:pt x="13906" y="771"/>
                    </a:cubicBezTo>
                    <a:cubicBezTo>
                      <a:pt x="14078" y="771"/>
                      <a:pt x="14263" y="586"/>
                      <a:pt x="14263" y="358"/>
                    </a:cubicBezTo>
                    <a:cubicBezTo>
                      <a:pt x="14263" y="172"/>
                      <a:pt x="14078" y="1"/>
                      <a:pt x="1390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 rot="-5400000">
                <a:off x="5858989" y="3544234"/>
                <a:ext cx="1460429" cy="62114"/>
              </a:xfrm>
              <a:custGeom>
                <a:rect b="b" l="l" r="r" t="t"/>
                <a:pathLst>
                  <a:path extrusionOk="0" h="1428" w="33575">
                    <a:moveTo>
                      <a:pt x="0" y="1"/>
                    </a:moveTo>
                    <a:lnTo>
                      <a:pt x="0" y="243"/>
                    </a:lnTo>
                    <a:lnTo>
                      <a:pt x="18542" y="243"/>
                    </a:lnTo>
                    <a:lnTo>
                      <a:pt x="19483" y="1185"/>
                    </a:lnTo>
                    <a:lnTo>
                      <a:pt x="32862" y="1185"/>
                    </a:lnTo>
                    <a:cubicBezTo>
                      <a:pt x="32919" y="1313"/>
                      <a:pt x="33033" y="1427"/>
                      <a:pt x="33161" y="1427"/>
                    </a:cubicBezTo>
                    <a:cubicBezTo>
                      <a:pt x="33389" y="1427"/>
                      <a:pt x="33575" y="1256"/>
                      <a:pt x="33575" y="1013"/>
                    </a:cubicBezTo>
                    <a:cubicBezTo>
                      <a:pt x="33575" y="828"/>
                      <a:pt x="33389" y="657"/>
                      <a:pt x="33161" y="657"/>
                    </a:cubicBezTo>
                    <a:cubicBezTo>
                      <a:pt x="32976" y="657"/>
                      <a:pt x="32862" y="771"/>
                      <a:pt x="32805" y="956"/>
                    </a:cubicBezTo>
                    <a:lnTo>
                      <a:pt x="19612" y="956"/>
                    </a:lnTo>
                    <a:lnTo>
                      <a:pt x="1859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" name="Google Shape;81;p14"/>
            <p:cNvGrpSpPr/>
            <p:nvPr/>
          </p:nvGrpSpPr>
          <p:grpSpPr>
            <a:xfrm>
              <a:off x="7899710" y="3118109"/>
              <a:ext cx="777786" cy="2539702"/>
              <a:chOff x="6961407" y="2871131"/>
              <a:chExt cx="439278" cy="1434374"/>
            </a:xfrm>
          </p:grpSpPr>
          <p:sp>
            <p:nvSpPr>
              <p:cNvPr id="82" name="Google Shape;82;p14"/>
              <p:cNvSpPr/>
              <p:nvPr/>
            </p:nvSpPr>
            <p:spPr>
              <a:xfrm rot="-5400000">
                <a:off x="6647504" y="3552324"/>
                <a:ext cx="1374825" cy="131536"/>
              </a:xfrm>
              <a:custGeom>
                <a:rect b="b" l="l" r="r" t="t"/>
                <a:pathLst>
                  <a:path extrusionOk="0" h="3024" w="31607">
                    <a:moveTo>
                      <a:pt x="31193" y="0"/>
                    </a:moveTo>
                    <a:cubicBezTo>
                      <a:pt x="31079" y="0"/>
                      <a:pt x="30893" y="114"/>
                      <a:pt x="30836" y="300"/>
                    </a:cubicBezTo>
                    <a:lnTo>
                      <a:pt x="17287" y="300"/>
                    </a:lnTo>
                    <a:lnTo>
                      <a:pt x="17287" y="2796"/>
                    </a:lnTo>
                    <a:lnTo>
                      <a:pt x="0" y="2796"/>
                    </a:lnTo>
                    <a:lnTo>
                      <a:pt x="0" y="3024"/>
                    </a:lnTo>
                    <a:lnTo>
                      <a:pt x="17529" y="3024"/>
                    </a:lnTo>
                    <a:lnTo>
                      <a:pt x="17529" y="528"/>
                    </a:lnTo>
                    <a:lnTo>
                      <a:pt x="30836" y="528"/>
                    </a:lnTo>
                    <a:cubicBezTo>
                      <a:pt x="30893" y="656"/>
                      <a:pt x="31079" y="770"/>
                      <a:pt x="31193" y="770"/>
                    </a:cubicBezTo>
                    <a:cubicBezTo>
                      <a:pt x="31435" y="770"/>
                      <a:pt x="31607" y="599"/>
                      <a:pt x="31607" y="414"/>
                    </a:cubicBezTo>
                    <a:cubicBezTo>
                      <a:pt x="31607" y="171"/>
                      <a:pt x="31435" y="0"/>
                      <a:pt x="3119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14"/>
              <p:cNvSpPr/>
              <p:nvPr/>
            </p:nvSpPr>
            <p:spPr>
              <a:xfrm rot="-5400000">
                <a:off x="6677278" y="3618071"/>
                <a:ext cx="1230283" cy="144586"/>
              </a:xfrm>
              <a:custGeom>
                <a:rect b="b" l="l" r="r" t="t"/>
                <a:pathLst>
                  <a:path extrusionOk="0" h="3324" w="28284">
                    <a:moveTo>
                      <a:pt x="27870" y="0"/>
                    </a:moveTo>
                    <a:cubicBezTo>
                      <a:pt x="27741" y="0"/>
                      <a:pt x="27570" y="114"/>
                      <a:pt x="27513" y="228"/>
                    </a:cubicBezTo>
                    <a:lnTo>
                      <a:pt x="16103" y="228"/>
                    </a:lnTo>
                    <a:lnTo>
                      <a:pt x="16103" y="3081"/>
                    </a:lnTo>
                    <a:lnTo>
                      <a:pt x="0" y="3081"/>
                    </a:lnTo>
                    <a:lnTo>
                      <a:pt x="0" y="3324"/>
                    </a:lnTo>
                    <a:lnTo>
                      <a:pt x="16331" y="3324"/>
                    </a:lnTo>
                    <a:lnTo>
                      <a:pt x="16331" y="471"/>
                    </a:lnTo>
                    <a:lnTo>
                      <a:pt x="27513" y="471"/>
                    </a:lnTo>
                    <a:cubicBezTo>
                      <a:pt x="27570" y="656"/>
                      <a:pt x="27741" y="770"/>
                      <a:pt x="27870" y="770"/>
                    </a:cubicBezTo>
                    <a:cubicBezTo>
                      <a:pt x="28098" y="770"/>
                      <a:pt x="28283" y="585"/>
                      <a:pt x="28283" y="357"/>
                    </a:cubicBezTo>
                    <a:cubicBezTo>
                      <a:pt x="28283" y="171"/>
                      <a:pt x="28098" y="0"/>
                      <a:pt x="2787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 rot="-5400000">
                <a:off x="6529931" y="3512306"/>
                <a:ext cx="1434374" cy="152024"/>
              </a:xfrm>
              <a:custGeom>
                <a:rect b="b" l="l" r="r" t="t"/>
                <a:pathLst>
                  <a:path extrusionOk="0" h="3495" w="32976">
                    <a:moveTo>
                      <a:pt x="32562" y="1"/>
                    </a:moveTo>
                    <a:cubicBezTo>
                      <a:pt x="32448" y="1"/>
                      <a:pt x="32263" y="115"/>
                      <a:pt x="32206" y="286"/>
                    </a:cubicBezTo>
                    <a:lnTo>
                      <a:pt x="14976" y="286"/>
                    </a:lnTo>
                    <a:lnTo>
                      <a:pt x="14976" y="3267"/>
                    </a:lnTo>
                    <a:lnTo>
                      <a:pt x="0" y="3267"/>
                    </a:lnTo>
                    <a:lnTo>
                      <a:pt x="0" y="3495"/>
                    </a:lnTo>
                    <a:lnTo>
                      <a:pt x="15204" y="3495"/>
                    </a:lnTo>
                    <a:lnTo>
                      <a:pt x="15204" y="528"/>
                    </a:lnTo>
                    <a:lnTo>
                      <a:pt x="32206" y="528"/>
                    </a:lnTo>
                    <a:cubicBezTo>
                      <a:pt x="32263" y="642"/>
                      <a:pt x="32448" y="771"/>
                      <a:pt x="32562" y="771"/>
                    </a:cubicBezTo>
                    <a:cubicBezTo>
                      <a:pt x="32805" y="771"/>
                      <a:pt x="32976" y="585"/>
                      <a:pt x="32976" y="414"/>
                    </a:cubicBezTo>
                    <a:cubicBezTo>
                      <a:pt x="32976" y="172"/>
                      <a:pt x="32805" y="1"/>
                      <a:pt x="325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4"/>
              <p:cNvSpPr/>
              <p:nvPr/>
            </p:nvSpPr>
            <p:spPr>
              <a:xfrm rot="-5400000">
                <a:off x="6645331" y="3671116"/>
                <a:ext cx="1098138" cy="170641"/>
              </a:xfrm>
              <a:custGeom>
                <a:rect b="b" l="l" r="r" t="t"/>
                <a:pathLst>
                  <a:path extrusionOk="0" h="3923" w="25246">
                    <a:moveTo>
                      <a:pt x="24832" y="0"/>
                    </a:moveTo>
                    <a:cubicBezTo>
                      <a:pt x="24718" y="0"/>
                      <a:pt x="24532" y="114"/>
                      <a:pt x="24475" y="285"/>
                    </a:cubicBezTo>
                    <a:lnTo>
                      <a:pt x="13835" y="285"/>
                    </a:lnTo>
                    <a:lnTo>
                      <a:pt x="13835" y="3680"/>
                    </a:lnTo>
                    <a:lnTo>
                      <a:pt x="0" y="3680"/>
                    </a:lnTo>
                    <a:lnTo>
                      <a:pt x="0" y="3923"/>
                    </a:lnTo>
                    <a:lnTo>
                      <a:pt x="14078" y="3923"/>
                    </a:lnTo>
                    <a:lnTo>
                      <a:pt x="14078" y="528"/>
                    </a:lnTo>
                    <a:lnTo>
                      <a:pt x="24475" y="528"/>
                    </a:lnTo>
                    <a:cubicBezTo>
                      <a:pt x="24532" y="642"/>
                      <a:pt x="24718" y="770"/>
                      <a:pt x="24832" y="770"/>
                    </a:cubicBezTo>
                    <a:cubicBezTo>
                      <a:pt x="25074" y="770"/>
                      <a:pt x="25245" y="585"/>
                      <a:pt x="25245" y="414"/>
                    </a:cubicBezTo>
                    <a:cubicBezTo>
                      <a:pt x="25245" y="171"/>
                      <a:pt x="25074" y="0"/>
                      <a:pt x="2483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14"/>
              <p:cNvSpPr/>
              <p:nvPr/>
            </p:nvSpPr>
            <p:spPr>
              <a:xfrm rot="-5400000">
                <a:off x="6506661" y="3582076"/>
                <a:ext cx="1284264" cy="162594"/>
              </a:xfrm>
              <a:custGeom>
                <a:rect b="b" l="l" r="r" t="t"/>
                <a:pathLst>
                  <a:path extrusionOk="0" h="3738" w="29525">
                    <a:moveTo>
                      <a:pt x="29111" y="1"/>
                    </a:moveTo>
                    <a:cubicBezTo>
                      <a:pt x="28996" y="1"/>
                      <a:pt x="28811" y="115"/>
                      <a:pt x="28754" y="300"/>
                    </a:cubicBezTo>
                    <a:lnTo>
                      <a:pt x="12708" y="300"/>
                    </a:lnTo>
                    <a:lnTo>
                      <a:pt x="12708" y="3509"/>
                    </a:lnTo>
                    <a:lnTo>
                      <a:pt x="0" y="3509"/>
                    </a:lnTo>
                    <a:lnTo>
                      <a:pt x="0" y="3737"/>
                    </a:lnTo>
                    <a:lnTo>
                      <a:pt x="12951" y="3737"/>
                    </a:lnTo>
                    <a:lnTo>
                      <a:pt x="12951" y="528"/>
                    </a:lnTo>
                    <a:lnTo>
                      <a:pt x="28754" y="528"/>
                    </a:lnTo>
                    <a:cubicBezTo>
                      <a:pt x="28811" y="657"/>
                      <a:pt x="28996" y="771"/>
                      <a:pt x="29111" y="771"/>
                    </a:cubicBezTo>
                    <a:cubicBezTo>
                      <a:pt x="29353" y="771"/>
                      <a:pt x="29524" y="600"/>
                      <a:pt x="29524" y="414"/>
                    </a:cubicBezTo>
                    <a:cubicBezTo>
                      <a:pt x="29524" y="172"/>
                      <a:pt x="29353" y="1"/>
                      <a:pt x="2911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4"/>
              <p:cNvSpPr/>
              <p:nvPr/>
            </p:nvSpPr>
            <p:spPr>
              <a:xfrm rot="-5400000">
                <a:off x="6617711" y="3742147"/>
                <a:ext cx="953596" cy="173120"/>
              </a:xfrm>
              <a:custGeom>
                <a:rect b="b" l="l" r="r" t="t"/>
                <a:pathLst>
                  <a:path extrusionOk="0" h="3980" w="21923">
                    <a:moveTo>
                      <a:pt x="21566" y="0"/>
                    </a:moveTo>
                    <a:cubicBezTo>
                      <a:pt x="21394" y="0"/>
                      <a:pt x="21209" y="114"/>
                      <a:pt x="21209" y="300"/>
                    </a:cubicBezTo>
                    <a:lnTo>
                      <a:pt x="11168" y="300"/>
                    </a:lnTo>
                    <a:lnTo>
                      <a:pt x="11168" y="3752"/>
                    </a:lnTo>
                    <a:lnTo>
                      <a:pt x="0" y="3752"/>
                    </a:lnTo>
                    <a:lnTo>
                      <a:pt x="0" y="3980"/>
                    </a:lnTo>
                    <a:lnTo>
                      <a:pt x="11410" y="3980"/>
                    </a:lnTo>
                    <a:lnTo>
                      <a:pt x="11410" y="542"/>
                    </a:lnTo>
                    <a:lnTo>
                      <a:pt x="21209" y="542"/>
                    </a:lnTo>
                    <a:cubicBezTo>
                      <a:pt x="21209" y="656"/>
                      <a:pt x="21394" y="771"/>
                      <a:pt x="21566" y="771"/>
                    </a:cubicBezTo>
                    <a:cubicBezTo>
                      <a:pt x="21751" y="771"/>
                      <a:pt x="21922" y="599"/>
                      <a:pt x="21922" y="414"/>
                    </a:cubicBezTo>
                    <a:cubicBezTo>
                      <a:pt x="21922" y="186"/>
                      <a:pt x="21751" y="0"/>
                      <a:pt x="2156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4"/>
              <p:cNvSpPr/>
              <p:nvPr/>
            </p:nvSpPr>
            <p:spPr>
              <a:xfrm rot="-5400000">
                <a:off x="6516884" y="3690342"/>
                <a:ext cx="1059686" cy="170641"/>
              </a:xfrm>
              <a:custGeom>
                <a:rect b="b" l="l" r="r" t="t"/>
                <a:pathLst>
                  <a:path extrusionOk="0" h="3923" w="24362">
                    <a:moveTo>
                      <a:pt x="24004" y="1"/>
                    </a:moveTo>
                    <a:cubicBezTo>
                      <a:pt x="23819" y="1"/>
                      <a:pt x="23648" y="115"/>
                      <a:pt x="23648" y="300"/>
                    </a:cubicBezTo>
                    <a:lnTo>
                      <a:pt x="10098" y="300"/>
                    </a:lnTo>
                    <a:lnTo>
                      <a:pt x="10098" y="3680"/>
                    </a:lnTo>
                    <a:lnTo>
                      <a:pt x="0" y="3680"/>
                    </a:lnTo>
                    <a:lnTo>
                      <a:pt x="0" y="3923"/>
                    </a:lnTo>
                    <a:lnTo>
                      <a:pt x="10341" y="3923"/>
                    </a:lnTo>
                    <a:lnTo>
                      <a:pt x="10341" y="543"/>
                    </a:lnTo>
                    <a:lnTo>
                      <a:pt x="23648" y="543"/>
                    </a:lnTo>
                    <a:cubicBezTo>
                      <a:pt x="23648" y="657"/>
                      <a:pt x="23819" y="771"/>
                      <a:pt x="24004" y="771"/>
                    </a:cubicBezTo>
                    <a:cubicBezTo>
                      <a:pt x="24176" y="771"/>
                      <a:pt x="24361" y="600"/>
                      <a:pt x="24361" y="414"/>
                    </a:cubicBezTo>
                    <a:cubicBezTo>
                      <a:pt x="24361" y="186"/>
                      <a:pt x="24176" y="1"/>
                      <a:pt x="24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" name="Google Shape;89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5040058" y="2339784"/>
            <a:ext cx="25605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14"/>
          <p:cNvSpPr txBox="1"/>
          <p:nvPr>
            <p:ph idx="2" type="subTitle"/>
          </p:nvPr>
        </p:nvSpPr>
        <p:spPr>
          <a:xfrm>
            <a:off x="1543450" y="2339784"/>
            <a:ext cx="25605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2" name="Google Shape;92;p14"/>
          <p:cNvSpPr txBox="1"/>
          <p:nvPr>
            <p:ph idx="3" type="subTitle"/>
          </p:nvPr>
        </p:nvSpPr>
        <p:spPr>
          <a:xfrm>
            <a:off x="5040051" y="1932150"/>
            <a:ext cx="2560500" cy="508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4" type="subTitle"/>
          </p:nvPr>
        </p:nvSpPr>
        <p:spPr>
          <a:xfrm>
            <a:off x="1543450" y="1932150"/>
            <a:ext cx="2560500" cy="508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219475" y="181100"/>
            <a:ext cx="8705100" cy="4781100"/>
          </a:xfrm>
          <a:prstGeom prst="roundRect">
            <a:avLst>
              <a:gd fmla="val 5732" name="adj"/>
            </a:avLst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258082" y="2307261"/>
            <a:ext cx="599248" cy="2836249"/>
            <a:chOff x="6333570" y="2751992"/>
            <a:chExt cx="328229" cy="1553513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6022147" y="3665853"/>
              <a:ext cx="1214755" cy="64550"/>
            </a:xfrm>
            <a:custGeom>
              <a:rect b="b" l="l" r="r" t="t"/>
              <a:pathLst>
                <a:path extrusionOk="0" h="1484" w="27927">
                  <a:moveTo>
                    <a:pt x="0" y="0"/>
                  </a:moveTo>
                  <a:lnTo>
                    <a:pt x="0" y="229"/>
                  </a:lnTo>
                  <a:lnTo>
                    <a:pt x="17943" y="229"/>
                  </a:lnTo>
                  <a:lnTo>
                    <a:pt x="18898" y="1241"/>
                  </a:lnTo>
                  <a:lnTo>
                    <a:pt x="27157" y="1241"/>
                  </a:lnTo>
                  <a:cubicBezTo>
                    <a:pt x="27214" y="1427"/>
                    <a:pt x="27385" y="1484"/>
                    <a:pt x="27513" y="1484"/>
                  </a:cubicBezTo>
                  <a:cubicBezTo>
                    <a:pt x="27741" y="1484"/>
                    <a:pt x="27927" y="1298"/>
                    <a:pt x="27927" y="1127"/>
                  </a:cubicBezTo>
                  <a:cubicBezTo>
                    <a:pt x="27927" y="885"/>
                    <a:pt x="27741" y="771"/>
                    <a:pt x="27513" y="771"/>
                  </a:cubicBezTo>
                  <a:cubicBezTo>
                    <a:pt x="27385" y="771"/>
                    <a:pt x="27214" y="828"/>
                    <a:pt x="27157" y="999"/>
                  </a:cubicBezTo>
                  <a:lnTo>
                    <a:pt x="19012" y="999"/>
                  </a:lnTo>
                  <a:lnTo>
                    <a:pt x="1800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rot="-5400000">
              <a:off x="5843461" y="3619310"/>
              <a:ext cx="1279305" cy="93085"/>
            </a:xfrm>
            <a:custGeom>
              <a:rect b="b" l="l" r="r" t="t"/>
              <a:pathLst>
                <a:path extrusionOk="0" h="2140" w="29411">
                  <a:moveTo>
                    <a:pt x="28996" y="0"/>
                  </a:moveTo>
                  <a:cubicBezTo>
                    <a:pt x="28882" y="0"/>
                    <a:pt x="28697" y="57"/>
                    <a:pt x="28640" y="243"/>
                  </a:cubicBezTo>
                  <a:lnTo>
                    <a:pt x="20610" y="243"/>
                  </a:lnTo>
                  <a:lnTo>
                    <a:pt x="20610" y="1911"/>
                  </a:lnTo>
                  <a:lnTo>
                    <a:pt x="0" y="1911"/>
                  </a:lnTo>
                  <a:lnTo>
                    <a:pt x="0" y="2140"/>
                  </a:lnTo>
                  <a:lnTo>
                    <a:pt x="20852" y="2140"/>
                  </a:lnTo>
                  <a:lnTo>
                    <a:pt x="20852" y="485"/>
                  </a:lnTo>
                  <a:lnTo>
                    <a:pt x="28640" y="485"/>
                  </a:lnTo>
                  <a:cubicBezTo>
                    <a:pt x="28697" y="656"/>
                    <a:pt x="28882" y="713"/>
                    <a:pt x="28996" y="713"/>
                  </a:cubicBezTo>
                  <a:cubicBezTo>
                    <a:pt x="29239" y="713"/>
                    <a:pt x="29410" y="542"/>
                    <a:pt x="29410" y="357"/>
                  </a:cubicBezTo>
                  <a:cubicBezTo>
                    <a:pt x="29410" y="129"/>
                    <a:pt x="29239" y="0"/>
                    <a:pt x="289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 rot="-5400000">
              <a:off x="5753204" y="3565025"/>
              <a:ext cx="1374825" cy="106134"/>
            </a:xfrm>
            <a:custGeom>
              <a:rect b="b" l="l" r="r" t="t"/>
              <a:pathLst>
                <a:path extrusionOk="0" h="2440" w="31607">
                  <a:moveTo>
                    <a:pt x="31193" y="1"/>
                  </a:moveTo>
                  <a:cubicBezTo>
                    <a:pt x="31079" y="1"/>
                    <a:pt x="30893" y="58"/>
                    <a:pt x="30836" y="243"/>
                  </a:cubicBezTo>
                  <a:lnTo>
                    <a:pt x="19426" y="243"/>
                  </a:lnTo>
                  <a:lnTo>
                    <a:pt x="19426" y="2197"/>
                  </a:lnTo>
                  <a:lnTo>
                    <a:pt x="0" y="2197"/>
                  </a:lnTo>
                  <a:lnTo>
                    <a:pt x="0" y="2439"/>
                  </a:lnTo>
                  <a:lnTo>
                    <a:pt x="19669" y="2439"/>
                  </a:lnTo>
                  <a:lnTo>
                    <a:pt x="19669" y="471"/>
                  </a:lnTo>
                  <a:lnTo>
                    <a:pt x="30836" y="471"/>
                  </a:lnTo>
                  <a:cubicBezTo>
                    <a:pt x="30893" y="657"/>
                    <a:pt x="31079" y="714"/>
                    <a:pt x="31193" y="714"/>
                  </a:cubicBezTo>
                  <a:cubicBezTo>
                    <a:pt x="31435" y="714"/>
                    <a:pt x="31607" y="542"/>
                    <a:pt x="31607" y="357"/>
                  </a:cubicBezTo>
                  <a:cubicBezTo>
                    <a:pt x="31607" y="115"/>
                    <a:pt x="31435" y="1"/>
                    <a:pt x="3119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-5400000">
              <a:off x="5618885" y="3466677"/>
              <a:ext cx="1553513" cy="124142"/>
            </a:xfrm>
            <a:custGeom>
              <a:rect b="b" l="l" r="r" t="t"/>
              <a:pathLst>
                <a:path extrusionOk="0" h="2854" w="35715">
                  <a:moveTo>
                    <a:pt x="35301" y="1"/>
                  </a:moveTo>
                  <a:cubicBezTo>
                    <a:pt x="35172" y="1"/>
                    <a:pt x="35001" y="58"/>
                    <a:pt x="34944" y="229"/>
                  </a:cubicBezTo>
                  <a:lnTo>
                    <a:pt x="18185" y="229"/>
                  </a:lnTo>
                  <a:lnTo>
                    <a:pt x="18185" y="2611"/>
                  </a:lnTo>
                  <a:lnTo>
                    <a:pt x="0" y="2611"/>
                  </a:lnTo>
                  <a:lnTo>
                    <a:pt x="0" y="2853"/>
                  </a:lnTo>
                  <a:lnTo>
                    <a:pt x="18413" y="2853"/>
                  </a:lnTo>
                  <a:lnTo>
                    <a:pt x="18413" y="471"/>
                  </a:lnTo>
                  <a:lnTo>
                    <a:pt x="34944" y="471"/>
                  </a:lnTo>
                  <a:cubicBezTo>
                    <a:pt x="35001" y="642"/>
                    <a:pt x="35172" y="714"/>
                    <a:pt x="35301" y="714"/>
                  </a:cubicBezTo>
                  <a:cubicBezTo>
                    <a:pt x="35529" y="714"/>
                    <a:pt x="35714" y="528"/>
                    <a:pt x="35714" y="357"/>
                  </a:cubicBezTo>
                  <a:cubicBezTo>
                    <a:pt x="35714" y="115"/>
                    <a:pt x="35529" y="1"/>
                    <a:pt x="3530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5400000">
              <a:off x="5858989" y="3544234"/>
              <a:ext cx="1460429" cy="62114"/>
            </a:xfrm>
            <a:custGeom>
              <a:rect b="b" l="l" r="r" t="t"/>
              <a:pathLst>
                <a:path extrusionOk="0" h="1428" w="33575">
                  <a:moveTo>
                    <a:pt x="0" y="1"/>
                  </a:moveTo>
                  <a:lnTo>
                    <a:pt x="0" y="243"/>
                  </a:lnTo>
                  <a:lnTo>
                    <a:pt x="18542" y="243"/>
                  </a:lnTo>
                  <a:lnTo>
                    <a:pt x="19483" y="1185"/>
                  </a:lnTo>
                  <a:lnTo>
                    <a:pt x="32862" y="1185"/>
                  </a:lnTo>
                  <a:cubicBezTo>
                    <a:pt x="32919" y="1313"/>
                    <a:pt x="33033" y="1427"/>
                    <a:pt x="33161" y="1427"/>
                  </a:cubicBezTo>
                  <a:cubicBezTo>
                    <a:pt x="33389" y="1427"/>
                    <a:pt x="33575" y="1256"/>
                    <a:pt x="33575" y="1013"/>
                  </a:cubicBezTo>
                  <a:cubicBezTo>
                    <a:pt x="33575" y="828"/>
                    <a:pt x="33389" y="657"/>
                    <a:pt x="33161" y="657"/>
                  </a:cubicBezTo>
                  <a:cubicBezTo>
                    <a:pt x="32976" y="657"/>
                    <a:pt x="32862" y="771"/>
                    <a:pt x="32805" y="956"/>
                  </a:cubicBezTo>
                  <a:lnTo>
                    <a:pt x="19612" y="956"/>
                  </a:lnTo>
                  <a:lnTo>
                    <a:pt x="1859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15"/>
          <p:cNvGrpSpPr/>
          <p:nvPr/>
        </p:nvGrpSpPr>
        <p:grpSpPr>
          <a:xfrm rot="10800000">
            <a:off x="8303764" y="-1"/>
            <a:ext cx="717099" cy="2510019"/>
            <a:chOff x="7780935" y="2930680"/>
            <a:chExt cx="392780" cy="1374825"/>
          </a:xfrm>
        </p:grpSpPr>
        <p:sp>
          <p:nvSpPr>
            <p:cNvPr id="103" name="Google Shape;103;p15"/>
            <p:cNvSpPr/>
            <p:nvPr/>
          </p:nvSpPr>
          <p:spPr>
            <a:xfrm rot="-5400000">
              <a:off x="7866274" y="3998065"/>
              <a:ext cx="449808" cy="165073"/>
            </a:xfrm>
            <a:custGeom>
              <a:rect b="b" l="l" r="r" t="t"/>
              <a:pathLst>
                <a:path extrusionOk="0" h="3795" w="10341">
                  <a:moveTo>
                    <a:pt x="0" y="0"/>
                  </a:moveTo>
                  <a:lnTo>
                    <a:pt x="0" y="229"/>
                  </a:lnTo>
                  <a:lnTo>
                    <a:pt x="9856" y="229"/>
                  </a:lnTo>
                  <a:lnTo>
                    <a:pt x="9856" y="3081"/>
                  </a:lnTo>
                  <a:cubicBezTo>
                    <a:pt x="9685" y="3081"/>
                    <a:pt x="9556" y="3267"/>
                    <a:pt x="9556" y="3438"/>
                  </a:cubicBezTo>
                  <a:cubicBezTo>
                    <a:pt x="9556" y="3623"/>
                    <a:pt x="9742" y="3794"/>
                    <a:pt x="9984" y="3794"/>
                  </a:cubicBezTo>
                  <a:cubicBezTo>
                    <a:pt x="10155" y="3794"/>
                    <a:pt x="10341" y="3623"/>
                    <a:pt x="10341" y="3438"/>
                  </a:cubicBezTo>
                  <a:cubicBezTo>
                    <a:pt x="10341" y="3267"/>
                    <a:pt x="10212" y="3081"/>
                    <a:pt x="10098" y="3081"/>
                  </a:cubicBezTo>
                  <a:lnTo>
                    <a:pt x="1009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5400000">
              <a:off x="7822212" y="3954002"/>
              <a:ext cx="498829" cy="204177"/>
            </a:xfrm>
            <a:custGeom>
              <a:rect b="b" l="l" r="r" t="t"/>
              <a:pathLst>
                <a:path extrusionOk="0" h="4694" w="11468">
                  <a:moveTo>
                    <a:pt x="0" y="1"/>
                  </a:moveTo>
                  <a:lnTo>
                    <a:pt x="0" y="243"/>
                  </a:lnTo>
                  <a:lnTo>
                    <a:pt x="10925" y="243"/>
                  </a:lnTo>
                  <a:lnTo>
                    <a:pt x="10925" y="3980"/>
                  </a:lnTo>
                  <a:cubicBezTo>
                    <a:pt x="10811" y="3980"/>
                    <a:pt x="10697" y="4166"/>
                    <a:pt x="10697" y="4337"/>
                  </a:cubicBezTo>
                  <a:cubicBezTo>
                    <a:pt x="10697" y="4522"/>
                    <a:pt x="10868" y="4693"/>
                    <a:pt x="11054" y="4693"/>
                  </a:cubicBezTo>
                  <a:cubicBezTo>
                    <a:pt x="11282" y="4693"/>
                    <a:pt x="11467" y="4522"/>
                    <a:pt x="11467" y="4337"/>
                  </a:cubicBezTo>
                  <a:cubicBezTo>
                    <a:pt x="11467" y="4166"/>
                    <a:pt x="11339" y="3980"/>
                    <a:pt x="11168" y="3980"/>
                  </a:cubicBezTo>
                  <a:lnTo>
                    <a:pt x="1116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-5400000">
              <a:off x="7418033" y="3559740"/>
              <a:ext cx="1266256" cy="225274"/>
            </a:xfrm>
            <a:custGeom>
              <a:rect b="b" l="l" r="r" t="t"/>
              <a:pathLst>
                <a:path extrusionOk="0" h="5179" w="29111">
                  <a:moveTo>
                    <a:pt x="0" y="1"/>
                  </a:moveTo>
                  <a:lnTo>
                    <a:pt x="0" y="243"/>
                  </a:lnTo>
                  <a:lnTo>
                    <a:pt x="11995" y="243"/>
                  </a:lnTo>
                  <a:lnTo>
                    <a:pt x="11995" y="5178"/>
                  </a:lnTo>
                  <a:lnTo>
                    <a:pt x="16631" y="5178"/>
                  </a:lnTo>
                  <a:lnTo>
                    <a:pt x="20909" y="828"/>
                  </a:lnTo>
                  <a:lnTo>
                    <a:pt x="28340" y="828"/>
                  </a:lnTo>
                  <a:cubicBezTo>
                    <a:pt x="28397" y="1013"/>
                    <a:pt x="28526" y="1127"/>
                    <a:pt x="28697" y="1127"/>
                  </a:cubicBezTo>
                  <a:cubicBezTo>
                    <a:pt x="28939" y="1127"/>
                    <a:pt x="29111" y="956"/>
                    <a:pt x="29111" y="714"/>
                  </a:cubicBezTo>
                  <a:cubicBezTo>
                    <a:pt x="29111" y="543"/>
                    <a:pt x="28939" y="357"/>
                    <a:pt x="28697" y="357"/>
                  </a:cubicBezTo>
                  <a:cubicBezTo>
                    <a:pt x="28583" y="357"/>
                    <a:pt x="28397" y="471"/>
                    <a:pt x="28340" y="600"/>
                  </a:cubicBezTo>
                  <a:lnTo>
                    <a:pt x="20852" y="600"/>
                  </a:lnTo>
                  <a:lnTo>
                    <a:pt x="16516" y="4936"/>
                  </a:lnTo>
                  <a:lnTo>
                    <a:pt x="12238" y="4936"/>
                  </a:lnTo>
                  <a:lnTo>
                    <a:pt x="1223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rot="-5400000">
              <a:off x="7317206" y="3505455"/>
              <a:ext cx="1374825" cy="225274"/>
            </a:xfrm>
            <a:custGeom>
              <a:rect b="b" l="l" r="r" t="t"/>
              <a:pathLst>
                <a:path extrusionOk="0" h="5179" w="31607">
                  <a:moveTo>
                    <a:pt x="0" y="1"/>
                  </a:moveTo>
                  <a:lnTo>
                    <a:pt x="0" y="243"/>
                  </a:lnTo>
                  <a:lnTo>
                    <a:pt x="13065" y="243"/>
                  </a:lnTo>
                  <a:lnTo>
                    <a:pt x="13065" y="5178"/>
                  </a:lnTo>
                  <a:lnTo>
                    <a:pt x="15917" y="5178"/>
                  </a:lnTo>
                  <a:lnTo>
                    <a:pt x="20382" y="714"/>
                  </a:lnTo>
                  <a:lnTo>
                    <a:pt x="30836" y="714"/>
                  </a:lnTo>
                  <a:cubicBezTo>
                    <a:pt x="30893" y="900"/>
                    <a:pt x="31022" y="1014"/>
                    <a:pt x="31193" y="1014"/>
                  </a:cubicBezTo>
                  <a:cubicBezTo>
                    <a:pt x="31435" y="1014"/>
                    <a:pt x="31607" y="828"/>
                    <a:pt x="31607" y="600"/>
                  </a:cubicBezTo>
                  <a:cubicBezTo>
                    <a:pt x="31607" y="415"/>
                    <a:pt x="31435" y="243"/>
                    <a:pt x="31193" y="243"/>
                  </a:cubicBezTo>
                  <a:cubicBezTo>
                    <a:pt x="31079" y="243"/>
                    <a:pt x="30893" y="358"/>
                    <a:pt x="30836" y="472"/>
                  </a:cubicBezTo>
                  <a:lnTo>
                    <a:pt x="20253" y="472"/>
                  </a:lnTo>
                  <a:lnTo>
                    <a:pt x="15803" y="4936"/>
                  </a:lnTo>
                  <a:lnTo>
                    <a:pt x="13307" y="4936"/>
                  </a:lnTo>
                  <a:lnTo>
                    <a:pt x="1330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 rot="-5400000">
              <a:off x="7374298" y="3624573"/>
              <a:ext cx="1144680" cy="217183"/>
            </a:xfrm>
            <a:custGeom>
              <a:rect b="b" l="l" r="r" t="t"/>
              <a:pathLst>
                <a:path extrusionOk="0" h="4993" w="26316">
                  <a:moveTo>
                    <a:pt x="25901" y="0"/>
                  </a:moveTo>
                  <a:cubicBezTo>
                    <a:pt x="25730" y="0"/>
                    <a:pt x="25602" y="114"/>
                    <a:pt x="25545" y="228"/>
                  </a:cubicBezTo>
                  <a:lnTo>
                    <a:pt x="20253" y="228"/>
                  </a:lnTo>
                  <a:lnTo>
                    <a:pt x="15689" y="4750"/>
                  </a:lnTo>
                  <a:lnTo>
                    <a:pt x="14491" y="4750"/>
                  </a:lnTo>
                  <a:lnTo>
                    <a:pt x="14491" y="171"/>
                  </a:lnTo>
                  <a:lnTo>
                    <a:pt x="0" y="171"/>
                  </a:lnTo>
                  <a:lnTo>
                    <a:pt x="0" y="414"/>
                  </a:lnTo>
                  <a:lnTo>
                    <a:pt x="14263" y="414"/>
                  </a:lnTo>
                  <a:lnTo>
                    <a:pt x="14263" y="4992"/>
                  </a:lnTo>
                  <a:lnTo>
                    <a:pt x="15803" y="4992"/>
                  </a:lnTo>
                  <a:lnTo>
                    <a:pt x="20325" y="471"/>
                  </a:lnTo>
                  <a:lnTo>
                    <a:pt x="25545" y="471"/>
                  </a:lnTo>
                  <a:cubicBezTo>
                    <a:pt x="25602" y="642"/>
                    <a:pt x="25787" y="713"/>
                    <a:pt x="25901" y="713"/>
                  </a:cubicBezTo>
                  <a:cubicBezTo>
                    <a:pt x="26144" y="713"/>
                    <a:pt x="26315" y="585"/>
                    <a:pt x="26315" y="357"/>
                  </a:cubicBezTo>
                  <a:cubicBezTo>
                    <a:pt x="26315" y="171"/>
                    <a:pt x="26144" y="0"/>
                    <a:pt x="2590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 rot="-5400000">
              <a:off x="7256398" y="3576791"/>
              <a:ext cx="1253250" cy="204177"/>
            </a:xfrm>
            <a:custGeom>
              <a:rect b="b" l="l" r="r" t="t"/>
              <a:pathLst>
                <a:path extrusionOk="0" h="4694" w="28812">
                  <a:moveTo>
                    <a:pt x="28397" y="1"/>
                  </a:moveTo>
                  <a:cubicBezTo>
                    <a:pt x="28283" y="1"/>
                    <a:pt x="28098" y="115"/>
                    <a:pt x="28041" y="243"/>
                  </a:cubicBezTo>
                  <a:lnTo>
                    <a:pt x="19540" y="243"/>
                  </a:lnTo>
                  <a:lnTo>
                    <a:pt x="15618" y="4166"/>
                  </a:lnTo>
                  <a:lnTo>
                    <a:pt x="15618" y="172"/>
                  </a:lnTo>
                  <a:lnTo>
                    <a:pt x="0" y="172"/>
                  </a:lnTo>
                  <a:lnTo>
                    <a:pt x="0" y="415"/>
                  </a:lnTo>
                  <a:lnTo>
                    <a:pt x="15390" y="415"/>
                  </a:lnTo>
                  <a:lnTo>
                    <a:pt x="15390" y="4693"/>
                  </a:lnTo>
                  <a:lnTo>
                    <a:pt x="19669" y="472"/>
                  </a:lnTo>
                  <a:lnTo>
                    <a:pt x="28041" y="472"/>
                  </a:lnTo>
                  <a:cubicBezTo>
                    <a:pt x="28098" y="657"/>
                    <a:pt x="28226" y="771"/>
                    <a:pt x="28397" y="771"/>
                  </a:cubicBezTo>
                  <a:cubicBezTo>
                    <a:pt x="28640" y="771"/>
                    <a:pt x="28811" y="600"/>
                    <a:pt x="28811" y="357"/>
                  </a:cubicBezTo>
                  <a:cubicBezTo>
                    <a:pt x="28811" y="172"/>
                    <a:pt x="28640" y="1"/>
                    <a:pt x="2839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5"/>
          <p:cNvSpPr txBox="1"/>
          <p:nvPr>
            <p:ph type="title"/>
          </p:nvPr>
        </p:nvSpPr>
        <p:spPr>
          <a:xfrm>
            <a:off x="1274550" y="1091275"/>
            <a:ext cx="3207300" cy="15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1" type="subTitle"/>
          </p:nvPr>
        </p:nvSpPr>
        <p:spPr>
          <a:xfrm>
            <a:off x="1274550" y="2680600"/>
            <a:ext cx="32073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11" name="Google Shape;111;p15"/>
          <p:cNvSpPr/>
          <p:nvPr>
            <p:ph idx="2" type="pic"/>
          </p:nvPr>
        </p:nvSpPr>
        <p:spPr>
          <a:xfrm>
            <a:off x="5145025" y="601950"/>
            <a:ext cx="3025200" cy="3939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219475" y="181100"/>
            <a:ext cx="8705100" cy="4781100"/>
          </a:xfrm>
          <a:prstGeom prst="roundRect">
            <a:avLst>
              <a:gd fmla="val 5732" name="adj"/>
            </a:avLst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1" type="subTitle"/>
          </p:nvPr>
        </p:nvSpPr>
        <p:spPr>
          <a:xfrm>
            <a:off x="1967648" y="2099176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2" type="subTitle"/>
          </p:nvPr>
        </p:nvSpPr>
        <p:spPr>
          <a:xfrm>
            <a:off x="5198152" y="2099176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3" type="subTitle"/>
          </p:nvPr>
        </p:nvSpPr>
        <p:spPr>
          <a:xfrm>
            <a:off x="1967648" y="3532576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4" type="subTitle"/>
          </p:nvPr>
        </p:nvSpPr>
        <p:spPr>
          <a:xfrm>
            <a:off x="5198152" y="3532576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5" type="subTitle"/>
          </p:nvPr>
        </p:nvSpPr>
        <p:spPr>
          <a:xfrm>
            <a:off x="1967650" y="161162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6" type="subTitle"/>
          </p:nvPr>
        </p:nvSpPr>
        <p:spPr>
          <a:xfrm>
            <a:off x="5198151" y="161162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7" type="subTitle"/>
          </p:nvPr>
        </p:nvSpPr>
        <p:spPr>
          <a:xfrm>
            <a:off x="1967650" y="304507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8" type="subTitle"/>
          </p:nvPr>
        </p:nvSpPr>
        <p:spPr>
          <a:xfrm>
            <a:off x="5198151" y="3045075"/>
            <a:ext cx="1978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/>
          <p:nvPr/>
        </p:nvSpPr>
        <p:spPr>
          <a:xfrm>
            <a:off x="219475" y="181100"/>
            <a:ext cx="8705100" cy="4781100"/>
          </a:xfrm>
          <a:prstGeom prst="roundRect">
            <a:avLst>
              <a:gd fmla="val 5732" name="adj"/>
            </a:avLst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7"/>
          <p:cNvGrpSpPr/>
          <p:nvPr/>
        </p:nvGrpSpPr>
        <p:grpSpPr>
          <a:xfrm rot="10800000">
            <a:off x="402247" y="-1174644"/>
            <a:ext cx="621971" cy="2700928"/>
            <a:chOff x="4792514" y="2979701"/>
            <a:chExt cx="305307" cy="1325804"/>
          </a:xfrm>
        </p:grpSpPr>
        <p:sp>
          <p:nvSpPr>
            <p:cNvPr id="126" name="Google Shape;126;p17"/>
            <p:cNvSpPr/>
            <p:nvPr/>
          </p:nvSpPr>
          <p:spPr>
            <a:xfrm rot="-5400000">
              <a:off x="4409125" y="3616809"/>
              <a:ext cx="1266256" cy="111136"/>
            </a:xfrm>
            <a:custGeom>
              <a:rect b="b" l="l" r="r" t="t"/>
              <a:pathLst>
                <a:path extrusionOk="0" h="2555" w="29111">
                  <a:moveTo>
                    <a:pt x="0" y="1"/>
                  </a:moveTo>
                  <a:lnTo>
                    <a:pt x="0" y="229"/>
                  </a:lnTo>
                  <a:lnTo>
                    <a:pt x="15803" y="229"/>
                  </a:lnTo>
                  <a:lnTo>
                    <a:pt x="18114" y="2554"/>
                  </a:lnTo>
                  <a:lnTo>
                    <a:pt x="23462" y="2554"/>
                  </a:lnTo>
                  <a:lnTo>
                    <a:pt x="24775" y="1185"/>
                  </a:lnTo>
                  <a:lnTo>
                    <a:pt x="28397" y="1185"/>
                  </a:lnTo>
                  <a:cubicBezTo>
                    <a:pt x="28397" y="1370"/>
                    <a:pt x="28583" y="1484"/>
                    <a:pt x="28754" y="1484"/>
                  </a:cubicBezTo>
                  <a:cubicBezTo>
                    <a:pt x="28939" y="1484"/>
                    <a:pt x="29111" y="1299"/>
                    <a:pt x="29111" y="1128"/>
                  </a:cubicBezTo>
                  <a:cubicBezTo>
                    <a:pt x="29111" y="885"/>
                    <a:pt x="28939" y="714"/>
                    <a:pt x="28754" y="714"/>
                  </a:cubicBezTo>
                  <a:cubicBezTo>
                    <a:pt x="28583" y="714"/>
                    <a:pt x="28454" y="828"/>
                    <a:pt x="28397" y="942"/>
                  </a:cubicBezTo>
                  <a:lnTo>
                    <a:pt x="24718" y="942"/>
                  </a:lnTo>
                  <a:lnTo>
                    <a:pt x="23405" y="2312"/>
                  </a:lnTo>
                  <a:lnTo>
                    <a:pt x="18242" y="2312"/>
                  </a:lnTo>
                  <a:lnTo>
                    <a:pt x="1591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 rot="-5400000">
              <a:off x="4335310" y="3589536"/>
              <a:ext cx="1325804" cy="106134"/>
            </a:xfrm>
            <a:custGeom>
              <a:rect b="b" l="l" r="r" t="t"/>
              <a:pathLst>
                <a:path extrusionOk="0" h="2440" w="30480">
                  <a:moveTo>
                    <a:pt x="0" y="0"/>
                  </a:moveTo>
                  <a:lnTo>
                    <a:pt x="0" y="243"/>
                  </a:lnTo>
                  <a:lnTo>
                    <a:pt x="16459" y="243"/>
                  </a:lnTo>
                  <a:lnTo>
                    <a:pt x="18656" y="2439"/>
                  </a:lnTo>
                  <a:lnTo>
                    <a:pt x="22878" y="2439"/>
                  </a:lnTo>
                  <a:lnTo>
                    <a:pt x="24361" y="899"/>
                  </a:lnTo>
                  <a:lnTo>
                    <a:pt x="29767" y="899"/>
                  </a:lnTo>
                  <a:cubicBezTo>
                    <a:pt x="29824" y="1013"/>
                    <a:pt x="29952" y="1127"/>
                    <a:pt x="30066" y="1127"/>
                  </a:cubicBezTo>
                  <a:cubicBezTo>
                    <a:pt x="30309" y="1127"/>
                    <a:pt x="30480" y="956"/>
                    <a:pt x="30480" y="771"/>
                  </a:cubicBezTo>
                  <a:cubicBezTo>
                    <a:pt x="30480" y="542"/>
                    <a:pt x="30309" y="357"/>
                    <a:pt x="30066" y="357"/>
                  </a:cubicBezTo>
                  <a:cubicBezTo>
                    <a:pt x="29881" y="357"/>
                    <a:pt x="29767" y="471"/>
                    <a:pt x="29710" y="656"/>
                  </a:cubicBezTo>
                  <a:lnTo>
                    <a:pt x="24247" y="656"/>
                  </a:lnTo>
                  <a:lnTo>
                    <a:pt x="22749" y="2197"/>
                  </a:lnTo>
                  <a:lnTo>
                    <a:pt x="18770" y="2197"/>
                  </a:lnTo>
                  <a:lnTo>
                    <a:pt x="165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 rot="-5400000">
              <a:off x="4348012" y="3656827"/>
              <a:ext cx="1196790" cy="100566"/>
            </a:xfrm>
            <a:custGeom>
              <a:rect b="b" l="l" r="r" t="t"/>
              <a:pathLst>
                <a:path extrusionOk="0" h="2312" w="27514">
                  <a:moveTo>
                    <a:pt x="27157" y="1"/>
                  </a:moveTo>
                  <a:cubicBezTo>
                    <a:pt x="26971" y="1"/>
                    <a:pt x="26857" y="115"/>
                    <a:pt x="26800" y="300"/>
                  </a:cubicBezTo>
                  <a:lnTo>
                    <a:pt x="23890" y="300"/>
                  </a:lnTo>
                  <a:lnTo>
                    <a:pt x="22165" y="2083"/>
                  </a:lnTo>
                  <a:lnTo>
                    <a:pt x="19612" y="2083"/>
                  </a:lnTo>
                  <a:lnTo>
                    <a:pt x="17643" y="115"/>
                  </a:lnTo>
                  <a:lnTo>
                    <a:pt x="0" y="115"/>
                  </a:lnTo>
                  <a:lnTo>
                    <a:pt x="0" y="357"/>
                  </a:lnTo>
                  <a:lnTo>
                    <a:pt x="17586" y="357"/>
                  </a:lnTo>
                  <a:lnTo>
                    <a:pt x="19483" y="2311"/>
                  </a:lnTo>
                  <a:lnTo>
                    <a:pt x="22222" y="2311"/>
                  </a:lnTo>
                  <a:lnTo>
                    <a:pt x="24004" y="528"/>
                  </a:lnTo>
                  <a:lnTo>
                    <a:pt x="26800" y="528"/>
                  </a:lnTo>
                  <a:cubicBezTo>
                    <a:pt x="26857" y="657"/>
                    <a:pt x="26971" y="771"/>
                    <a:pt x="27157" y="771"/>
                  </a:cubicBezTo>
                  <a:cubicBezTo>
                    <a:pt x="27385" y="771"/>
                    <a:pt x="27513" y="600"/>
                    <a:pt x="27513" y="414"/>
                  </a:cubicBezTo>
                  <a:cubicBezTo>
                    <a:pt x="27513" y="172"/>
                    <a:pt x="27385" y="1"/>
                    <a:pt x="271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rot="-5400000">
              <a:off x="4316977" y="3695300"/>
              <a:ext cx="1119234" cy="101175"/>
            </a:xfrm>
            <a:custGeom>
              <a:rect b="b" l="l" r="r" t="t"/>
              <a:pathLst>
                <a:path extrusionOk="0" h="2326" w="25731">
                  <a:moveTo>
                    <a:pt x="25374" y="1"/>
                  </a:moveTo>
                  <a:cubicBezTo>
                    <a:pt x="25188" y="1"/>
                    <a:pt x="25074" y="129"/>
                    <a:pt x="25017" y="300"/>
                  </a:cubicBezTo>
                  <a:lnTo>
                    <a:pt x="23947" y="300"/>
                  </a:lnTo>
                  <a:lnTo>
                    <a:pt x="22165" y="2083"/>
                  </a:lnTo>
                  <a:lnTo>
                    <a:pt x="20382" y="2083"/>
                  </a:lnTo>
                  <a:lnTo>
                    <a:pt x="18955" y="657"/>
                  </a:lnTo>
                  <a:lnTo>
                    <a:pt x="0" y="657"/>
                  </a:lnTo>
                  <a:lnTo>
                    <a:pt x="0" y="899"/>
                  </a:lnTo>
                  <a:lnTo>
                    <a:pt x="18827" y="899"/>
                  </a:lnTo>
                  <a:lnTo>
                    <a:pt x="20253" y="2326"/>
                  </a:lnTo>
                  <a:lnTo>
                    <a:pt x="22222" y="2326"/>
                  </a:lnTo>
                  <a:lnTo>
                    <a:pt x="24062" y="543"/>
                  </a:lnTo>
                  <a:lnTo>
                    <a:pt x="25017" y="543"/>
                  </a:lnTo>
                  <a:cubicBezTo>
                    <a:pt x="25074" y="657"/>
                    <a:pt x="25188" y="785"/>
                    <a:pt x="25374" y="785"/>
                  </a:cubicBezTo>
                  <a:cubicBezTo>
                    <a:pt x="25545" y="785"/>
                    <a:pt x="25730" y="600"/>
                    <a:pt x="25730" y="429"/>
                  </a:cubicBezTo>
                  <a:cubicBezTo>
                    <a:pt x="25730" y="186"/>
                    <a:pt x="25545" y="1"/>
                    <a:pt x="2537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 rot="-5400000">
              <a:off x="4328765" y="3810699"/>
              <a:ext cx="958554" cy="31057"/>
            </a:xfrm>
            <a:custGeom>
              <a:rect b="b" l="l" r="r" t="t"/>
              <a:pathLst>
                <a:path extrusionOk="0" h="714" w="22037">
                  <a:moveTo>
                    <a:pt x="21623" y="1"/>
                  </a:moveTo>
                  <a:cubicBezTo>
                    <a:pt x="21508" y="1"/>
                    <a:pt x="21323" y="58"/>
                    <a:pt x="21266" y="243"/>
                  </a:cubicBezTo>
                  <a:lnTo>
                    <a:pt x="0" y="243"/>
                  </a:lnTo>
                  <a:lnTo>
                    <a:pt x="0" y="486"/>
                  </a:lnTo>
                  <a:lnTo>
                    <a:pt x="21266" y="486"/>
                  </a:lnTo>
                  <a:cubicBezTo>
                    <a:pt x="21323" y="657"/>
                    <a:pt x="21508" y="714"/>
                    <a:pt x="21623" y="714"/>
                  </a:cubicBezTo>
                  <a:cubicBezTo>
                    <a:pt x="21865" y="714"/>
                    <a:pt x="22036" y="600"/>
                    <a:pt x="22036" y="357"/>
                  </a:cubicBezTo>
                  <a:cubicBezTo>
                    <a:pt x="22036" y="129"/>
                    <a:pt x="21865" y="1"/>
                    <a:pt x="2162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17"/>
          <p:cNvGrpSpPr/>
          <p:nvPr/>
        </p:nvGrpSpPr>
        <p:grpSpPr>
          <a:xfrm>
            <a:off x="7456205" y="3275257"/>
            <a:ext cx="974558" cy="3164817"/>
            <a:chOff x="6278982" y="2751992"/>
            <a:chExt cx="478381" cy="1553513"/>
          </a:xfrm>
        </p:grpSpPr>
        <p:sp>
          <p:nvSpPr>
            <p:cNvPr id="132" name="Google Shape;132;p17"/>
            <p:cNvSpPr/>
            <p:nvPr/>
          </p:nvSpPr>
          <p:spPr>
            <a:xfrm rot="-5400000">
              <a:off x="6192439" y="3740581"/>
              <a:ext cx="1059686" cy="70161"/>
            </a:xfrm>
            <a:custGeom>
              <a:rect b="b" l="l" r="r" t="t"/>
              <a:pathLst>
                <a:path extrusionOk="0" h="1613" w="24362">
                  <a:moveTo>
                    <a:pt x="0" y="0"/>
                  </a:moveTo>
                  <a:lnTo>
                    <a:pt x="0" y="243"/>
                  </a:lnTo>
                  <a:lnTo>
                    <a:pt x="15917" y="243"/>
                  </a:lnTo>
                  <a:lnTo>
                    <a:pt x="17173" y="1313"/>
                  </a:lnTo>
                  <a:lnTo>
                    <a:pt x="23648" y="1313"/>
                  </a:lnTo>
                  <a:cubicBezTo>
                    <a:pt x="23705" y="1498"/>
                    <a:pt x="23819" y="1612"/>
                    <a:pt x="24004" y="1612"/>
                  </a:cubicBezTo>
                  <a:cubicBezTo>
                    <a:pt x="24176" y="1612"/>
                    <a:pt x="24361" y="1427"/>
                    <a:pt x="24361" y="1199"/>
                  </a:cubicBezTo>
                  <a:cubicBezTo>
                    <a:pt x="24361" y="1013"/>
                    <a:pt x="24176" y="842"/>
                    <a:pt x="24004" y="842"/>
                  </a:cubicBezTo>
                  <a:cubicBezTo>
                    <a:pt x="23819" y="842"/>
                    <a:pt x="23705" y="956"/>
                    <a:pt x="23648" y="1070"/>
                  </a:cubicBezTo>
                  <a:lnTo>
                    <a:pt x="17230" y="1070"/>
                  </a:lnTo>
                  <a:lnTo>
                    <a:pt x="1597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 rot="-5400000">
              <a:off x="6010359" y="3607522"/>
              <a:ext cx="1325804" cy="70161"/>
            </a:xfrm>
            <a:custGeom>
              <a:rect b="b" l="l" r="r" t="t"/>
              <a:pathLst>
                <a:path extrusionOk="0" h="1613" w="30480">
                  <a:moveTo>
                    <a:pt x="0" y="1"/>
                  </a:moveTo>
                  <a:lnTo>
                    <a:pt x="0" y="243"/>
                  </a:lnTo>
                  <a:lnTo>
                    <a:pt x="17173" y="243"/>
                  </a:lnTo>
                  <a:lnTo>
                    <a:pt x="18242" y="1370"/>
                  </a:lnTo>
                  <a:lnTo>
                    <a:pt x="29710" y="1370"/>
                  </a:lnTo>
                  <a:cubicBezTo>
                    <a:pt x="29767" y="1484"/>
                    <a:pt x="29952" y="1612"/>
                    <a:pt x="30066" y="1612"/>
                  </a:cubicBezTo>
                  <a:cubicBezTo>
                    <a:pt x="30309" y="1612"/>
                    <a:pt x="30480" y="1427"/>
                    <a:pt x="30480" y="1256"/>
                  </a:cubicBezTo>
                  <a:cubicBezTo>
                    <a:pt x="30480" y="1013"/>
                    <a:pt x="30309" y="842"/>
                    <a:pt x="30066" y="842"/>
                  </a:cubicBezTo>
                  <a:cubicBezTo>
                    <a:pt x="29952" y="842"/>
                    <a:pt x="29767" y="956"/>
                    <a:pt x="29710" y="1127"/>
                  </a:cubicBezTo>
                  <a:lnTo>
                    <a:pt x="18356" y="1127"/>
                  </a:lnTo>
                  <a:lnTo>
                    <a:pt x="172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 rot="-5400000">
              <a:off x="6022147" y="3665853"/>
              <a:ext cx="1214755" cy="64550"/>
            </a:xfrm>
            <a:custGeom>
              <a:rect b="b" l="l" r="r" t="t"/>
              <a:pathLst>
                <a:path extrusionOk="0" h="1484" w="27927">
                  <a:moveTo>
                    <a:pt x="0" y="0"/>
                  </a:moveTo>
                  <a:lnTo>
                    <a:pt x="0" y="229"/>
                  </a:lnTo>
                  <a:lnTo>
                    <a:pt x="17943" y="229"/>
                  </a:lnTo>
                  <a:lnTo>
                    <a:pt x="18898" y="1241"/>
                  </a:lnTo>
                  <a:lnTo>
                    <a:pt x="27157" y="1241"/>
                  </a:lnTo>
                  <a:cubicBezTo>
                    <a:pt x="27214" y="1427"/>
                    <a:pt x="27385" y="1484"/>
                    <a:pt x="27513" y="1484"/>
                  </a:cubicBezTo>
                  <a:cubicBezTo>
                    <a:pt x="27741" y="1484"/>
                    <a:pt x="27927" y="1298"/>
                    <a:pt x="27927" y="1127"/>
                  </a:cubicBezTo>
                  <a:cubicBezTo>
                    <a:pt x="27927" y="885"/>
                    <a:pt x="27741" y="771"/>
                    <a:pt x="27513" y="771"/>
                  </a:cubicBezTo>
                  <a:cubicBezTo>
                    <a:pt x="27385" y="771"/>
                    <a:pt x="27214" y="828"/>
                    <a:pt x="27157" y="999"/>
                  </a:cubicBezTo>
                  <a:lnTo>
                    <a:pt x="19012" y="999"/>
                  </a:lnTo>
                  <a:lnTo>
                    <a:pt x="1800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 rot="-5400000">
              <a:off x="5843461" y="3619310"/>
              <a:ext cx="1279305" cy="93085"/>
            </a:xfrm>
            <a:custGeom>
              <a:rect b="b" l="l" r="r" t="t"/>
              <a:pathLst>
                <a:path extrusionOk="0" h="2140" w="29411">
                  <a:moveTo>
                    <a:pt x="28996" y="0"/>
                  </a:moveTo>
                  <a:cubicBezTo>
                    <a:pt x="28882" y="0"/>
                    <a:pt x="28697" y="57"/>
                    <a:pt x="28640" y="243"/>
                  </a:cubicBezTo>
                  <a:lnTo>
                    <a:pt x="20610" y="243"/>
                  </a:lnTo>
                  <a:lnTo>
                    <a:pt x="20610" y="1911"/>
                  </a:lnTo>
                  <a:lnTo>
                    <a:pt x="0" y="1911"/>
                  </a:lnTo>
                  <a:lnTo>
                    <a:pt x="0" y="2140"/>
                  </a:lnTo>
                  <a:lnTo>
                    <a:pt x="20852" y="2140"/>
                  </a:lnTo>
                  <a:lnTo>
                    <a:pt x="20852" y="485"/>
                  </a:lnTo>
                  <a:lnTo>
                    <a:pt x="28640" y="485"/>
                  </a:lnTo>
                  <a:cubicBezTo>
                    <a:pt x="28697" y="656"/>
                    <a:pt x="28882" y="713"/>
                    <a:pt x="28996" y="713"/>
                  </a:cubicBezTo>
                  <a:cubicBezTo>
                    <a:pt x="29239" y="713"/>
                    <a:pt x="29410" y="542"/>
                    <a:pt x="29410" y="357"/>
                  </a:cubicBezTo>
                  <a:cubicBezTo>
                    <a:pt x="29410" y="129"/>
                    <a:pt x="29239" y="0"/>
                    <a:pt x="289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 rot="-5400000">
              <a:off x="5753204" y="3565025"/>
              <a:ext cx="1374825" cy="106134"/>
            </a:xfrm>
            <a:custGeom>
              <a:rect b="b" l="l" r="r" t="t"/>
              <a:pathLst>
                <a:path extrusionOk="0" h="2440" w="31607">
                  <a:moveTo>
                    <a:pt x="31193" y="1"/>
                  </a:moveTo>
                  <a:cubicBezTo>
                    <a:pt x="31079" y="1"/>
                    <a:pt x="30893" y="58"/>
                    <a:pt x="30836" y="243"/>
                  </a:cubicBezTo>
                  <a:lnTo>
                    <a:pt x="19426" y="243"/>
                  </a:lnTo>
                  <a:lnTo>
                    <a:pt x="19426" y="2197"/>
                  </a:lnTo>
                  <a:lnTo>
                    <a:pt x="0" y="2197"/>
                  </a:lnTo>
                  <a:lnTo>
                    <a:pt x="0" y="2439"/>
                  </a:lnTo>
                  <a:lnTo>
                    <a:pt x="19669" y="2439"/>
                  </a:lnTo>
                  <a:lnTo>
                    <a:pt x="19669" y="471"/>
                  </a:lnTo>
                  <a:lnTo>
                    <a:pt x="30836" y="471"/>
                  </a:lnTo>
                  <a:cubicBezTo>
                    <a:pt x="30893" y="657"/>
                    <a:pt x="31079" y="714"/>
                    <a:pt x="31193" y="714"/>
                  </a:cubicBezTo>
                  <a:cubicBezTo>
                    <a:pt x="31435" y="714"/>
                    <a:pt x="31607" y="542"/>
                    <a:pt x="31607" y="357"/>
                  </a:cubicBezTo>
                  <a:cubicBezTo>
                    <a:pt x="31607" y="115"/>
                    <a:pt x="31435" y="1"/>
                    <a:pt x="3119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 rot="-5400000">
              <a:off x="5618885" y="3466677"/>
              <a:ext cx="1553513" cy="124142"/>
            </a:xfrm>
            <a:custGeom>
              <a:rect b="b" l="l" r="r" t="t"/>
              <a:pathLst>
                <a:path extrusionOk="0" h="2854" w="35715">
                  <a:moveTo>
                    <a:pt x="35301" y="1"/>
                  </a:moveTo>
                  <a:cubicBezTo>
                    <a:pt x="35172" y="1"/>
                    <a:pt x="35001" y="58"/>
                    <a:pt x="34944" y="229"/>
                  </a:cubicBezTo>
                  <a:lnTo>
                    <a:pt x="18185" y="229"/>
                  </a:lnTo>
                  <a:lnTo>
                    <a:pt x="18185" y="2611"/>
                  </a:lnTo>
                  <a:lnTo>
                    <a:pt x="0" y="2611"/>
                  </a:lnTo>
                  <a:lnTo>
                    <a:pt x="0" y="2853"/>
                  </a:lnTo>
                  <a:lnTo>
                    <a:pt x="18413" y="2853"/>
                  </a:lnTo>
                  <a:lnTo>
                    <a:pt x="18413" y="471"/>
                  </a:lnTo>
                  <a:lnTo>
                    <a:pt x="34944" y="471"/>
                  </a:lnTo>
                  <a:cubicBezTo>
                    <a:pt x="35001" y="642"/>
                    <a:pt x="35172" y="714"/>
                    <a:pt x="35301" y="714"/>
                  </a:cubicBezTo>
                  <a:cubicBezTo>
                    <a:pt x="35529" y="714"/>
                    <a:pt x="35714" y="528"/>
                    <a:pt x="35714" y="357"/>
                  </a:cubicBezTo>
                  <a:cubicBezTo>
                    <a:pt x="35714" y="115"/>
                    <a:pt x="35529" y="1"/>
                    <a:pt x="3530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rot="-5400000">
              <a:off x="5790418" y="3674835"/>
              <a:ext cx="1119234" cy="142106"/>
            </a:xfrm>
            <a:custGeom>
              <a:rect b="b" l="l" r="r" t="t"/>
              <a:pathLst>
                <a:path extrusionOk="0" h="3267" w="25731">
                  <a:moveTo>
                    <a:pt x="25374" y="1"/>
                  </a:moveTo>
                  <a:cubicBezTo>
                    <a:pt x="25188" y="1"/>
                    <a:pt x="25074" y="115"/>
                    <a:pt x="25017" y="243"/>
                  </a:cubicBezTo>
                  <a:lnTo>
                    <a:pt x="17044" y="243"/>
                  </a:lnTo>
                  <a:lnTo>
                    <a:pt x="17044" y="3038"/>
                  </a:lnTo>
                  <a:lnTo>
                    <a:pt x="0" y="3038"/>
                  </a:lnTo>
                  <a:lnTo>
                    <a:pt x="0" y="3267"/>
                  </a:lnTo>
                  <a:lnTo>
                    <a:pt x="17287" y="3267"/>
                  </a:lnTo>
                  <a:lnTo>
                    <a:pt x="17287" y="471"/>
                  </a:lnTo>
                  <a:lnTo>
                    <a:pt x="25017" y="471"/>
                  </a:lnTo>
                  <a:cubicBezTo>
                    <a:pt x="25074" y="657"/>
                    <a:pt x="25188" y="771"/>
                    <a:pt x="25374" y="771"/>
                  </a:cubicBezTo>
                  <a:cubicBezTo>
                    <a:pt x="25545" y="771"/>
                    <a:pt x="25730" y="600"/>
                    <a:pt x="25730" y="357"/>
                  </a:cubicBezTo>
                  <a:cubicBezTo>
                    <a:pt x="25730" y="186"/>
                    <a:pt x="25545" y="1"/>
                    <a:pt x="2537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 rot="-5400000">
              <a:off x="6430370" y="3978513"/>
              <a:ext cx="620405" cy="33580"/>
            </a:xfrm>
            <a:custGeom>
              <a:rect b="b" l="l" r="r" t="t"/>
              <a:pathLst>
                <a:path extrusionOk="0" h="772" w="14263">
                  <a:moveTo>
                    <a:pt x="13906" y="1"/>
                  </a:moveTo>
                  <a:cubicBezTo>
                    <a:pt x="13721" y="1"/>
                    <a:pt x="13607" y="115"/>
                    <a:pt x="13550" y="229"/>
                  </a:cubicBezTo>
                  <a:lnTo>
                    <a:pt x="0" y="229"/>
                  </a:lnTo>
                  <a:lnTo>
                    <a:pt x="0" y="472"/>
                  </a:lnTo>
                  <a:lnTo>
                    <a:pt x="13550" y="472"/>
                  </a:lnTo>
                  <a:cubicBezTo>
                    <a:pt x="13607" y="657"/>
                    <a:pt x="13721" y="771"/>
                    <a:pt x="13906" y="771"/>
                  </a:cubicBezTo>
                  <a:cubicBezTo>
                    <a:pt x="14078" y="771"/>
                    <a:pt x="14263" y="586"/>
                    <a:pt x="14263" y="358"/>
                  </a:cubicBezTo>
                  <a:cubicBezTo>
                    <a:pt x="14263" y="172"/>
                    <a:pt x="14078" y="1"/>
                    <a:pt x="139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 rot="-5400000">
              <a:off x="5858989" y="3544234"/>
              <a:ext cx="1460429" cy="62114"/>
            </a:xfrm>
            <a:custGeom>
              <a:rect b="b" l="l" r="r" t="t"/>
              <a:pathLst>
                <a:path extrusionOk="0" h="1428" w="33575">
                  <a:moveTo>
                    <a:pt x="0" y="1"/>
                  </a:moveTo>
                  <a:lnTo>
                    <a:pt x="0" y="243"/>
                  </a:lnTo>
                  <a:lnTo>
                    <a:pt x="18542" y="243"/>
                  </a:lnTo>
                  <a:lnTo>
                    <a:pt x="19483" y="1185"/>
                  </a:lnTo>
                  <a:lnTo>
                    <a:pt x="32862" y="1185"/>
                  </a:lnTo>
                  <a:cubicBezTo>
                    <a:pt x="32919" y="1313"/>
                    <a:pt x="33033" y="1427"/>
                    <a:pt x="33161" y="1427"/>
                  </a:cubicBezTo>
                  <a:cubicBezTo>
                    <a:pt x="33389" y="1427"/>
                    <a:pt x="33575" y="1256"/>
                    <a:pt x="33575" y="1013"/>
                  </a:cubicBezTo>
                  <a:cubicBezTo>
                    <a:pt x="33575" y="828"/>
                    <a:pt x="33389" y="657"/>
                    <a:pt x="33161" y="657"/>
                  </a:cubicBezTo>
                  <a:cubicBezTo>
                    <a:pt x="32976" y="657"/>
                    <a:pt x="32862" y="771"/>
                    <a:pt x="32805" y="956"/>
                  </a:cubicBezTo>
                  <a:lnTo>
                    <a:pt x="19612" y="956"/>
                  </a:lnTo>
                  <a:lnTo>
                    <a:pt x="1859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lab.research.google.com/drive/14wkk3stXbj5MjdCyxhoiMchb2B9jJbsr?usp=sharing" TargetMode="External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Summer of Computational Imaging</a:t>
            </a:r>
            <a:endParaRPr/>
          </a:p>
        </p:txBody>
      </p:sp>
      <p:sp>
        <p:nvSpPr>
          <p:cNvPr id="146" name="Google Shape;146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CIG - </a:t>
            </a:r>
            <a:r>
              <a:rPr lang="en"/>
              <a:t>Instructor</a:t>
            </a:r>
            <a:r>
              <a:rPr lang="en"/>
              <a:t> Name, Aayan Goyal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</a:t>
            </a:r>
            <a:r>
              <a:rPr i="1" lang="en"/>
              <a:t>many </a:t>
            </a:r>
            <a:r>
              <a:rPr lang="en"/>
              <a:t>different coding options.</a:t>
            </a:r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975" y="1263200"/>
            <a:ext cx="2368600" cy="133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425" y="1197913"/>
            <a:ext cx="2612300" cy="146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6700" y="2840988"/>
            <a:ext cx="1847650" cy="18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11437" y="2841000"/>
            <a:ext cx="1946275" cy="1946275"/>
          </a:xfrm>
          <a:prstGeom prst="rect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we using Python over other languages?</a:t>
            </a:r>
            <a:endParaRPr/>
          </a:p>
        </p:txBody>
      </p:sp>
      <p:sp>
        <p:nvSpPr>
          <p:cNvPr id="216" name="Google Shape;216;p28"/>
          <p:cNvSpPr txBox="1"/>
          <p:nvPr>
            <p:ph idx="1" type="body"/>
          </p:nvPr>
        </p:nvSpPr>
        <p:spPr>
          <a:xfrm>
            <a:off x="720000" y="14443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950"/>
              <a:t>Easy to Learn</a:t>
            </a:r>
            <a:endParaRPr sz="195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950"/>
              <a:t>Easy to Read</a:t>
            </a:r>
            <a:endParaRPr sz="195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950"/>
              <a:t>Lots of use and support</a:t>
            </a:r>
            <a:endParaRPr sz="1950"/>
          </a:p>
        </p:txBody>
      </p:sp>
      <p:pic>
        <p:nvPicPr>
          <p:cNvPr id="217" name="Google Shape;2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8219" y="1429175"/>
            <a:ext cx="2680850" cy="230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in Python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is the process of fixing your code, and it is the most important skill to have.</a:t>
            </a:r>
            <a:endParaRPr/>
          </a:p>
        </p:txBody>
      </p:sp>
      <p:pic>
        <p:nvPicPr>
          <p:cNvPr id="228" name="Google Shape;2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550" y="1393250"/>
            <a:ext cx="2186474" cy="327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146" y="1858675"/>
            <a:ext cx="2548600" cy="25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 txBox="1"/>
          <p:nvPr/>
        </p:nvSpPr>
        <p:spPr>
          <a:xfrm>
            <a:off x="2216450" y="4635800"/>
            <a:ext cx="223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dk2"/>
                </a:solidFill>
              </a:rPr>
              <a:t>From Tom Eastwood’s Programmer Journal</a:t>
            </a:r>
            <a:endParaRPr i="1"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4294967295"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two main ways to code in Python, we will be using the Notebook style.</a:t>
            </a:r>
            <a:endParaRPr/>
          </a:p>
        </p:txBody>
      </p:sp>
      <p:sp>
        <p:nvSpPr>
          <p:cNvPr id="236" name="Google Shape;236;p31"/>
          <p:cNvSpPr txBox="1"/>
          <p:nvPr>
            <p:ph idx="4294967295" type="subTitle"/>
          </p:nvPr>
        </p:nvSpPr>
        <p:spPr>
          <a:xfrm>
            <a:off x="5040051" y="1627350"/>
            <a:ext cx="25605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Notebook/.ipynb File</a:t>
            </a:r>
            <a:endParaRPr/>
          </a:p>
        </p:txBody>
      </p:sp>
      <p:sp>
        <p:nvSpPr>
          <p:cNvPr id="237" name="Google Shape;237;p31"/>
          <p:cNvSpPr txBox="1"/>
          <p:nvPr>
            <p:ph idx="4294967295" type="subTitle"/>
          </p:nvPr>
        </p:nvSpPr>
        <p:spPr>
          <a:xfrm>
            <a:off x="1543450" y="1627350"/>
            <a:ext cx="25605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Standard .py File</a:t>
            </a:r>
            <a:endParaRPr/>
          </a:p>
        </p:txBody>
      </p:sp>
      <p:pic>
        <p:nvPicPr>
          <p:cNvPr id="238" name="Google Shape;2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26" y="2090924"/>
            <a:ext cx="4060498" cy="260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574" y="2136150"/>
            <a:ext cx="4163876" cy="1821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idx="429496729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Notebook Setup</a:t>
            </a:r>
            <a:endParaRPr/>
          </a:p>
        </p:txBody>
      </p:sp>
      <p:sp>
        <p:nvSpPr>
          <p:cNvPr id="245" name="Google Shape;245;p32"/>
          <p:cNvSpPr txBox="1"/>
          <p:nvPr>
            <p:ph idx="4294967295" type="subTitle"/>
          </p:nvPr>
        </p:nvSpPr>
        <p:spPr>
          <a:xfrm>
            <a:off x="713125" y="1110975"/>
            <a:ext cx="77178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Google Colab</a:t>
            </a:r>
            <a:r>
              <a:rPr lang="en"/>
              <a:t> - A google based Python editor that uses the notebook style</a:t>
            </a:r>
            <a:endParaRPr/>
          </a:p>
        </p:txBody>
      </p:sp>
      <p:pic>
        <p:nvPicPr>
          <p:cNvPr id="246" name="Google Shape;24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200" y="1689550"/>
            <a:ext cx="5643602" cy="317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&amp; 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Intro</a:t>
            </a:r>
            <a:endParaRPr/>
          </a:p>
        </p:txBody>
      </p:sp>
      <p:sp>
        <p:nvSpPr>
          <p:cNvPr id="157" name="Google Shape;15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Instructor intro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Let’s say that </a:t>
            </a:r>
            <a:r>
              <a:rPr i="1" lang="en" sz="2120"/>
              <a:t>Starry Night </a:t>
            </a:r>
            <a:r>
              <a:rPr lang="en" sz="2120"/>
              <a:t>got super messed up–it got super </a:t>
            </a:r>
            <a:r>
              <a:rPr b="1" lang="en" sz="2120"/>
              <a:t>“noisy”</a:t>
            </a:r>
            <a:endParaRPr b="1" sz="2120"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7" cy="38209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21"/>
          <p:cNvCxnSpPr>
            <a:stCxn id="163" idx="3"/>
          </p:cNvCxnSpPr>
          <p:nvPr/>
        </p:nvCxnSpPr>
        <p:spPr>
          <a:xfrm flipH="1" rot="10800000">
            <a:off x="3973377" y="3079413"/>
            <a:ext cx="11109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5" name="Google Shape;1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4275" y="1170138"/>
            <a:ext cx="3820974" cy="3820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power of denoising </a:t>
            </a:r>
            <a:endParaRPr/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7513" y="724075"/>
            <a:ext cx="3820977" cy="382097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an algorithm, we can remove all that noise–we can </a:t>
            </a:r>
            <a:r>
              <a:rPr b="1" lang="en"/>
              <a:t>denoise</a:t>
            </a:r>
            <a:r>
              <a:rPr lang="en"/>
              <a:t>–the image and turn it back into </a:t>
            </a:r>
            <a:r>
              <a:rPr lang="en"/>
              <a:t>its</a:t>
            </a:r>
            <a:r>
              <a:rPr lang="en"/>
              <a:t> original form: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Denoising is used in many fields</a:t>
            </a:r>
            <a:endParaRPr/>
          </a:p>
        </p:txBody>
      </p:sp>
      <p:sp>
        <p:nvSpPr>
          <p:cNvPr id="178" name="Google Shape;17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Medical Imaging - Medical images are denoised to improve clarity and readability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Media - Streaming services often run videos through a denoising algorithm to improve quality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Phone Cameras - Denoising is now built into phone cameras to improve picture quality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Satellite</a:t>
            </a:r>
            <a:r>
              <a:rPr lang="en"/>
              <a:t> Imaging, Telecommunications, AI/Machine Learning, etc.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the Course</a:t>
            </a:r>
            <a:endParaRPr/>
          </a:p>
        </p:txBody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720000" y="1215751"/>
            <a:ext cx="77040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7692"/>
              <a:buChar char="●"/>
            </a:pPr>
            <a:r>
              <a:rPr lang="en" sz="1950"/>
              <a:t>Day 1 - Intro to Python; Intro to Vectors</a:t>
            </a:r>
            <a:endParaRPr sz="195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7692"/>
              <a:buChar char="●"/>
            </a:pPr>
            <a:r>
              <a:rPr lang="en" sz="1950"/>
              <a:t>Day 2 - Vectors Continued, </a:t>
            </a:r>
            <a:r>
              <a:rPr lang="en" sz="1950"/>
              <a:t>Matrices</a:t>
            </a:r>
            <a:r>
              <a:rPr lang="en" sz="1950"/>
              <a:t>, Color, Images; Intro to Convolutions</a:t>
            </a:r>
            <a:endParaRPr sz="195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7692"/>
              <a:buChar char="●"/>
            </a:pPr>
            <a:r>
              <a:rPr lang="en" sz="1950"/>
              <a:t>Day 3 - Convolutions Continued, Noise; Denoising with Convolutions</a:t>
            </a:r>
            <a:endParaRPr sz="1950"/>
          </a:p>
        </p:txBody>
      </p:sp>
      <p:sp>
        <p:nvSpPr>
          <p:cNvPr id="185" name="Google Shape;185;p24"/>
          <p:cNvSpPr txBox="1"/>
          <p:nvPr/>
        </p:nvSpPr>
        <p:spPr>
          <a:xfrm>
            <a:off x="685225" y="2884950"/>
            <a:ext cx="7738800" cy="13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Homework</a:t>
            </a:r>
            <a:endParaRPr b="1" sz="195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Expectation to Complete - 30 minutes a night</a:t>
            </a:r>
            <a:endParaRPr sz="195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2057100" y="4509000"/>
            <a:ext cx="50298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chemeClr val="dk2"/>
                </a:solidFill>
              </a:rPr>
              <a:t>Some of the figures were generated by Copilot or ChatGPT, or used from Wikipedia</a:t>
            </a:r>
            <a:endParaRPr i="1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idx="429496729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“Programming isn’t about what you know; it’s about what you can figure out.”</a:t>
            </a:r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963" y="3172050"/>
            <a:ext cx="1677400" cy="12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4538" y="3304600"/>
            <a:ext cx="1765248" cy="99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6"/>
          <p:cNvSpPr txBox="1"/>
          <p:nvPr/>
        </p:nvSpPr>
        <p:spPr>
          <a:xfrm>
            <a:off x="5647813" y="3211575"/>
            <a:ext cx="17652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When using LLM’s, </a:t>
            </a:r>
            <a:r>
              <a:rPr b="1"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DON’T ASK IT TO CODE EVERYTHING FOR YOU</a:t>
            </a:r>
            <a:endParaRPr b="1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00" name="Google Shape;200;p26"/>
          <p:cNvSpPr txBox="1"/>
          <p:nvPr>
            <p:ph idx="4294967295" type="subTitle"/>
          </p:nvPr>
        </p:nvSpPr>
        <p:spPr>
          <a:xfrm>
            <a:off x="713125" y="1415775"/>
            <a:ext cx="7717800" cy="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Chris Pine, </a:t>
            </a:r>
            <a:r>
              <a:rPr i="1" lang="en"/>
              <a:t>Learn to Program</a:t>
            </a:r>
            <a:endParaRPr/>
          </a:p>
        </p:txBody>
      </p:sp>
      <p:sp>
        <p:nvSpPr>
          <p:cNvPr id="201" name="Google Shape;201;p26"/>
          <p:cNvSpPr txBox="1"/>
          <p:nvPr/>
        </p:nvSpPr>
        <p:spPr>
          <a:xfrm>
            <a:off x="2008638" y="1988025"/>
            <a:ext cx="51267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main skill is </a:t>
            </a:r>
            <a:r>
              <a:rPr b="1"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Problem Solving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Resources to help with coding: </a:t>
            </a:r>
            <a:r>
              <a:rPr b="1"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Stack Overflow, ChatGPT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